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6" r:id="rId9"/>
    <p:sldId id="269" r:id="rId10"/>
    <p:sldId id="270" r:id="rId11"/>
    <p:sldId id="263" r:id="rId12"/>
    <p:sldId id="271" r:id="rId13"/>
    <p:sldId id="272" r:id="rId14"/>
    <p:sldId id="277" r:id="rId15"/>
    <p:sldId id="278" r:id="rId16"/>
    <p:sldId id="279" r:id="rId17"/>
    <p:sldId id="280" r:id="rId18"/>
    <p:sldId id="276" r:id="rId19"/>
    <p:sldId id="281" r:id="rId20"/>
    <p:sldId id="282" r:id="rId21"/>
    <p:sldId id="273" r:id="rId22"/>
    <p:sldId id="283" r:id="rId23"/>
    <p:sldId id="284"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D8BAB-C0C0-4D39-A508-F383C8769034}" v="10" dt="2020-05-08T09:04:20.84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υνίκη Μίχα" userId="a1f5c420f444d947" providerId="LiveId" clId="{D27D8BAB-C0C0-4D39-A508-F383C8769034}"/>
    <pc:docChg chg="custSel mod addSld modSld sldOrd">
      <pc:chgData name="Ευνίκη Μίχα" userId="a1f5c420f444d947" providerId="LiveId" clId="{D27D8BAB-C0C0-4D39-A508-F383C8769034}" dt="2020-05-08T09:04:20.842" v="290" actId="12100"/>
      <pc:docMkLst>
        <pc:docMk/>
      </pc:docMkLst>
      <pc:sldChg chg="addSp delSp modSp add ord">
        <pc:chgData name="Ευνίκη Μίχα" userId="a1f5c420f444d947" providerId="LiveId" clId="{D27D8BAB-C0C0-4D39-A508-F383C8769034}" dt="2020-05-08T09:04:20.842" v="290" actId="12100"/>
        <pc:sldMkLst>
          <pc:docMk/>
          <pc:sldMk cId="0" sldId="256"/>
        </pc:sldMkLst>
        <pc:graphicFrameChg chg="add mod">
          <ac:chgData name="Ευνίκη Μίχα" userId="a1f5c420f444d947" providerId="LiveId" clId="{D27D8BAB-C0C0-4D39-A508-F383C8769034}" dt="2020-05-08T09:04:20.842" v="290" actId="12100"/>
          <ac:graphicFrameMkLst>
            <pc:docMk/>
            <pc:sldMk cId="0" sldId="256"/>
            <ac:graphicFrameMk id="2" creationId="{A973FCE1-2D44-4195-9AD1-7064D86CA8EC}"/>
          </ac:graphicFrameMkLst>
        </pc:graphicFrameChg>
        <pc:graphicFrameChg chg="del">
          <ac:chgData name="Ευνίκη Μίχα" userId="a1f5c420f444d947" providerId="LiveId" clId="{D27D8BAB-C0C0-4D39-A508-F383C8769034}" dt="2020-05-08T09:03:35.809" v="289"/>
          <ac:graphicFrameMkLst>
            <pc:docMk/>
            <pc:sldMk cId="0" sldId="256"/>
            <ac:graphicFrameMk id="2055" creationId="{6161DDE6-C775-4D98-BE1F-CB76CABA9F96}"/>
          </ac:graphicFrameMkLst>
        </pc:graphicFrameChg>
      </pc:sldChg>
      <pc:sldChg chg="addSp delSp modSp mod ord modClrScheme chgLayout">
        <pc:chgData name="Ευνίκη Μίχα" userId="a1f5c420f444d947" providerId="LiveId" clId="{D27D8BAB-C0C0-4D39-A508-F383C8769034}" dt="2020-05-08T08:58:34.159" v="265" actId="14100"/>
        <pc:sldMkLst>
          <pc:docMk/>
          <pc:sldMk cId="0" sldId="273"/>
        </pc:sldMkLst>
        <pc:spChg chg="del">
          <ac:chgData name="Ευνίκη Μίχα" userId="a1f5c420f444d947" providerId="LiveId" clId="{D27D8BAB-C0C0-4D39-A508-F383C8769034}" dt="2020-05-08T08:51:48.811" v="30" actId="26606"/>
          <ac:spMkLst>
            <pc:docMk/>
            <pc:sldMk cId="0" sldId="273"/>
            <ac:spMk id="7" creationId="{00000000-0000-0000-0000-000000000000}"/>
          </ac:spMkLst>
        </pc:spChg>
        <pc:spChg chg="mod">
          <ac:chgData name="Ευνίκη Μίχα" userId="a1f5c420f444d947" providerId="LiveId" clId="{D27D8BAB-C0C0-4D39-A508-F383C8769034}" dt="2020-05-08T08:58:34.159" v="265" actId="14100"/>
          <ac:spMkLst>
            <pc:docMk/>
            <pc:sldMk cId="0" sldId="273"/>
            <ac:spMk id="8" creationId="{00000000-0000-0000-0000-000000000000}"/>
          </ac:spMkLst>
        </pc:spChg>
        <pc:spChg chg="add mod">
          <ac:chgData name="Ευνίκη Μίχα" userId="a1f5c420f444d947" providerId="LiveId" clId="{D27D8BAB-C0C0-4D39-A508-F383C8769034}" dt="2020-05-08T08:58:15.658" v="263" actId="122"/>
          <ac:spMkLst>
            <pc:docMk/>
            <pc:sldMk cId="0" sldId="273"/>
            <ac:spMk id="73" creationId="{31402F15-420F-48F0-94C9-F55D2227256A}"/>
          </ac:spMkLst>
        </pc:spChg>
        <pc:picChg chg="del">
          <ac:chgData name="Ευνίκη Μίχα" userId="a1f5c420f444d947" providerId="LiveId" clId="{D27D8BAB-C0C0-4D39-A508-F383C8769034}" dt="2020-05-08T08:51:27.795" v="26" actId="21"/>
          <ac:picMkLst>
            <pc:docMk/>
            <pc:sldMk cId="0" sldId="273"/>
            <ac:picMk id="1026" creationId="{00000000-0000-0000-0000-000000000000}"/>
          </ac:picMkLst>
        </pc:picChg>
        <pc:picChg chg="mod">
          <ac:chgData name="Ευνίκη Μίχα" userId="a1f5c420f444d947" providerId="LiveId" clId="{D27D8BAB-C0C0-4D39-A508-F383C8769034}" dt="2020-05-08T08:51:48.811" v="30" actId="26606"/>
          <ac:picMkLst>
            <pc:docMk/>
            <pc:sldMk cId="0" sldId="273"/>
            <ac:picMk id="1028" creationId="{00000000-0000-0000-0000-000000000000}"/>
          </ac:picMkLst>
        </pc:picChg>
      </pc:sldChg>
      <pc:sldChg chg="modSp mod">
        <pc:chgData name="Ευνίκη Μίχα" userId="a1f5c420f444d947" providerId="LiveId" clId="{D27D8BAB-C0C0-4D39-A508-F383C8769034}" dt="2020-05-08T08:57:12.923" v="254" actId="20577"/>
        <pc:sldMkLst>
          <pc:docMk/>
          <pc:sldMk cId="0" sldId="280"/>
        </pc:sldMkLst>
        <pc:spChg chg="mod">
          <ac:chgData name="Ευνίκη Μίχα" userId="a1f5c420f444d947" providerId="LiveId" clId="{D27D8BAB-C0C0-4D39-A508-F383C8769034}" dt="2020-05-08T08:57:12.923" v="254" actId="20577"/>
          <ac:spMkLst>
            <pc:docMk/>
            <pc:sldMk cId="0" sldId="280"/>
            <ac:spMk id="3" creationId="{00000000-0000-0000-0000-000000000000}"/>
          </ac:spMkLst>
        </pc:spChg>
      </pc:sldChg>
      <pc:sldChg chg="addSp delSp modSp new mod ord">
        <pc:chgData name="Ευνίκη Μίχα" userId="a1f5c420f444d947" providerId="LiveId" clId="{D27D8BAB-C0C0-4D39-A508-F383C8769034}" dt="2020-05-08T08:45:16.133" v="9" actId="255"/>
        <pc:sldMkLst>
          <pc:docMk/>
          <pc:sldMk cId="767751534" sldId="282"/>
        </pc:sldMkLst>
        <pc:spChg chg="del">
          <ac:chgData name="Ευνίκη Μίχα" userId="a1f5c420f444d947" providerId="LiveId" clId="{D27D8BAB-C0C0-4D39-A508-F383C8769034}" dt="2020-05-08T08:43:55.069" v="3"/>
          <ac:spMkLst>
            <pc:docMk/>
            <pc:sldMk cId="767751534" sldId="282"/>
            <ac:spMk id="3" creationId="{25AFA01A-4554-4A57-8D44-3C539F99A124}"/>
          </ac:spMkLst>
        </pc:spChg>
        <pc:graphicFrameChg chg="add mod modGraphic">
          <ac:chgData name="Ευνίκη Μίχα" userId="a1f5c420f444d947" providerId="LiveId" clId="{D27D8BAB-C0C0-4D39-A508-F383C8769034}" dt="2020-05-08T08:45:16.133" v="9" actId="255"/>
          <ac:graphicFrameMkLst>
            <pc:docMk/>
            <pc:sldMk cId="767751534" sldId="282"/>
            <ac:graphicFrameMk id="4" creationId="{BCFF63E5-4720-4549-A1F8-35075E406CF2}"/>
          </ac:graphicFrameMkLst>
        </pc:graphicFrameChg>
      </pc:sldChg>
      <pc:sldChg chg="addSp delSp modSp new mod">
        <pc:chgData name="Ευνίκη Μίχα" userId="a1f5c420f444d947" providerId="LiveId" clId="{D27D8BAB-C0C0-4D39-A508-F383C8769034}" dt="2020-05-08T08:59:10.772" v="267" actId="1076"/>
        <pc:sldMkLst>
          <pc:docMk/>
          <pc:sldMk cId="4289658668" sldId="283"/>
        </pc:sldMkLst>
        <pc:spChg chg="del">
          <ac:chgData name="Ευνίκη Μίχα" userId="a1f5c420f444d947" providerId="LiveId" clId="{D27D8BAB-C0C0-4D39-A508-F383C8769034}" dt="2020-05-08T08:51:34.235" v="27"/>
          <ac:spMkLst>
            <pc:docMk/>
            <pc:sldMk cId="4289658668" sldId="283"/>
            <ac:spMk id="3" creationId="{8EC596D1-F4FF-4E2D-87AE-5DD8E8C1017C}"/>
          </ac:spMkLst>
        </pc:spChg>
        <pc:spChg chg="add mod">
          <ac:chgData name="Ευνίκη Μίχα" userId="a1f5c420f444d947" providerId="LiveId" clId="{D27D8BAB-C0C0-4D39-A508-F383C8769034}" dt="2020-05-08T08:59:10.772" v="267" actId="1076"/>
          <ac:spMkLst>
            <pc:docMk/>
            <pc:sldMk cId="4289658668" sldId="283"/>
            <ac:spMk id="5" creationId="{A13FED52-91CD-463D-9AE8-BD1522E3864D}"/>
          </ac:spMkLst>
        </pc:spChg>
        <pc:picChg chg="add mod">
          <ac:chgData name="Ευνίκη Μίχα" userId="a1f5c420f444d947" providerId="LiveId" clId="{D27D8BAB-C0C0-4D39-A508-F383C8769034}" dt="2020-05-08T08:52:51.263" v="41" actId="1076"/>
          <ac:picMkLst>
            <pc:docMk/>
            <pc:sldMk cId="4289658668" sldId="283"/>
            <ac:picMk id="4" creationId="{D1BB37F5-4EBB-439C-8691-0C2D8AA6D686}"/>
          </ac:picMkLst>
        </pc:picChg>
      </pc:sldChg>
      <pc:sldChg chg="addSp delSp modSp new mod modClrScheme chgLayout">
        <pc:chgData name="Ευνίκη Μίχα" userId="a1f5c420f444d947" providerId="LiveId" clId="{D27D8BAB-C0C0-4D39-A508-F383C8769034}" dt="2020-05-08T09:02:09.904" v="285" actId="6549"/>
        <pc:sldMkLst>
          <pc:docMk/>
          <pc:sldMk cId="2558187138" sldId="284"/>
        </pc:sldMkLst>
        <pc:spChg chg="del">
          <ac:chgData name="Ευνίκη Μίχα" userId="a1f5c420f444d947" providerId="LiveId" clId="{D27D8BAB-C0C0-4D39-A508-F383C8769034}" dt="2020-05-08T08:54:29.645" v="49" actId="26606"/>
          <ac:spMkLst>
            <pc:docMk/>
            <pc:sldMk cId="2558187138" sldId="284"/>
            <ac:spMk id="2" creationId="{A0D55948-97A8-4FD6-9FF7-55E890615A04}"/>
          </ac:spMkLst>
        </pc:spChg>
        <pc:spChg chg="mod">
          <ac:chgData name="Ευνίκη Μίχα" userId="a1f5c420f444d947" providerId="LiveId" clId="{D27D8BAB-C0C0-4D39-A508-F383C8769034}" dt="2020-05-08T09:00:30.281" v="276" actId="255"/>
          <ac:spMkLst>
            <pc:docMk/>
            <pc:sldMk cId="2558187138" sldId="284"/>
            <ac:spMk id="3" creationId="{CD98D236-C8BC-410A-B201-282CCDE84870}"/>
          </ac:spMkLst>
        </pc:spChg>
        <pc:spChg chg="add mod">
          <ac:chgData name="Ευνίκη Μίχα" userId="a1f5c420f444d947" providerId="LiveId" clId="{D27D8BAB-C0C0-4D39-A508-F383C8769034}" dt="2020-05-08T08:54:29.645" v="49" actId="26606"/>
          <ac:spMkLst>
            <pc:docMk/>
            <pc:sldMk cId="2558187138" sldId="284"/>
            <ac:spMk id="9" creationId="{1DE6961E-3DC0-4988-B5F8-6726AF54F507}"/>
          </ac:spMkLst>
        </pc:spChg>
        <pc:graphicFrameChg chg="add mod modGraphic">
          <ac:chgData name="Ευνίκη Μίχα" userId="a1f5c420f444d947" providerId="LiveId" clId="{D27D8BAB-C0C0-4D39-A508-F383C8769034}" dt="2020-05-08T09:02:09.904" v="285" actId="6549"/>
          <ac:graphicFrameMkLst>
            <pc:docMk/>
            <pc:sldMk cId="2558187138" sldId="284"/>
            <ac:graphicFrameMk id="4" creationId="{34F41999-8734-435E-94D0-FA3CBB2C45BD}"/>
          </ac:graphicFrameMkLst>
        </pc:graphicFrameChg>
      </pc:sldChg>
    </pc:docChg>
  </pc:docChgLst>
  <pc:docChgLst>
    <pc:chgData name="Ευνίκη Μίχα" userId="a1f5c420f444d947" providerId="LiveId" clId="{D60E38D4-F6D5-46F0-85AA-A97BD643507D}"/>
    <pc:docChg chg="modSld">
      <pc:chgData name="Ευνίκη Μίχα" userId="a1f5c420f444d947" providerId="LiveId" clId="{D60E38D4-F6D5-46F0-85AA-A97BD643507D}" dt="2020-05-07T07:16:49.513" v="5" actId="14100"/>
      <pc:docMkLst>
        <pc:docMk/>
      </pc:docMkLst>
      <pc:sldChg chg="modSp mod">
        <pc:chgData name="Ευνίκη Μίχα" userId="a1f5c420f444d947" providerId="LiveId" clId="{D60E38D4-F6D5-46F0-85AA-A97BD643507D}" dt="2020-05-07T07:16:49.513" v="5" actId="14100"/>
        <pc:sldMkLst>
          <pc:docMk/>
          <pc:sldMk cId="0" sldId="258"/>
        </pc:sldMkLst>
        <pc:spChg chg="mod">
          <ac:chgData name="Ευνίκη Μίχα" userId="a1f5c420f444d947" providerId="LiveId" clId="{D60E38D4-F6D5-46F0-85AA-A97BD643507D}" dt="2020-05-07T07:16:27.275" v="2" actId="1076"/>
          <ac:spMkLst>
            <pc:docMk/>
            <pc:sldMk cId="0" sldId="258"/>
            <ac:spMk id="4" creationId="{00000000-0000-0000-0000-000000000000}"/>
          </ac:spMkLst>
        </pc:spChg>
        <pc:picChg chg="mod">
          <ac:chgData name="Ευνίκη Μίχα" userId="a1f5c420f444d947" providerId="LiveId" clId="{D60E38D4-F6D5-46F0-85AA-A97BD643507D}" dt="2020-05-07T07:16:49.513" v="5" actId="14100"/>
          <ac:picMkLst>
            <pc:docMk/>
            <pc:sldMk cId="0" sldId="258"/>
            <ac:picMk id="5325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C3C71-CFA6-4220-AE68-D5B86D8578A7}" type="doc">
      <dgm:prSet loTypeId="urn:microsoft.com/office/officeart/2005/8/layout/orgChart1" loCatId="hierarchy" qsTypeId="urn:microsoft.com/office/officeart/2005/8/quickstyle/simple1" qsCatId="simple" csTypeId="urn:microsoft.com/office/officeart/2005/8/colors/colorful2" csCatId="colorful"/>
      <dgm:spPr/>
    </dgm:pt>
    <dgm:pt modelId="{672A71E0-B4F5-4750-B23A-09A6D7F8993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effectLst/>
              <a:latin typeface="Arial" panose="020B0604020202020204" pitchFamily="34" charset="0"/>
              <a:cs typeface="Arial" panose="020B0604020202020204" pitchFamily="34" charset="0"/>
            </a:rPr>
            <a:t>ΦΙΛΟΣΟΦΙΑ</a:t>
          </a:r>
        </a:p>
      </dgm:t>
    </dgm:pt>
    <dgm:pt modelId="{455B07D8-0CC7-478A-9236-6023F7CAFAE3}" type="parTrans" cxnId="{E41754AD-9E9C-4956-90B8-566E81BEC6AE}">
      <dgm:prSet/>
      <dgm:spPr/>
      <dgm:t>
        <a:bodyPr/>
        <a:lstStyle/>
        <a:p>
          <a:endParaRPr lang="el-GR"/>
        </a:p>
      </dgm:t>
    </dgm:pt>
    <dgm:pt modelId="{FC48F5B2-B070-4898-AB3A-C33E9AE549D5}" type="sibTrans" cxnId="{E41754AD-9E9C-4956-90B8-566E81BEC6AE}">
      <dgm:prSet/>
      <dgm:spPr/>
      <dgm:t>
        <a:bodyPr/>
        <a:lstStyle/>
        <a:p>
          <a:endParaRPr lang="el-GR"/>
        </a:p>
      </dgm:t>
    </dgm:pt>
    <dgm:pt modelId="{E45636BF-84C2-48D0-B5A6-D614678965EB}"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effectLst/>
              <a:latin typeface="Arial" panose="020B0604020202020204" pitchFamily="34" charset="0"/>
              <a:cs typeface="Arial" panose="020B0604020202020204" pitchFamily="34" charset="0"/>
            </a:rPr>
            <a:t>ΛΟΓΙΚΗ</a:t>
          </a:r>
          <a:endParaRPr kumimoji="0" lang="el-GR" altLang="el-GR" b="0" i="0" u="none" strike="noStrike" cap="none" normalizeH="0" baseline="0" dirty="0">
            <a:ln/>
            <a:effectLst/>
            <a:latin typeface="Arial" panose="020B0604020202020204" pitchFamily="34" charset="0"/>
            <a:cs typeface="Arial" panose="020B0604020202020204" pitchFamily="34" charset="0"/>
          </a:endParaRPr>
        </a:p>
      </dgm:t>
    </dgm:pt>
    <dgm:pt modelId="{F489BBD3-0D10-40BD-BF6E-BE1C98F73DAA}" type="parTrans" cxnId="{63689AE0-116E-4430-99A1-6CD65B4E67C1}">
      <dgm:prSet/>
      <dgm:spPr/>
      <dgm:t>
        <a:bodyPr/>
        <a:lstStyle/>
        <a:p>
          <a:endParaRPr lang="el-GR"/>
        </a:p>
      </dgm:t>
    </dgm:pt>
    <dgm:pt modelId="{D94459D7-40CB-46AD-BB4B-D71854F27D73}" type="sibTrans" cxnId="{63689AE0-116E-4430-99A1-6CD65B4E67C1}">
      <dgm:prSet/>
      <dgm:spPr/>
      <dgm:t>
        <a:bodyPr/>
        <a:lstStyle/>
        <a:p>
          <a:endParaRPr lang="el-GR"/>
        </a:p>
      </dgm:t>
    </dgm:pt>
    <dgm:pt modelId="{3512E385-0762-4510-A7E6-50D7D8C132E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effectLst/>
              <a:latin typeface="Arial" panose="020B0604020202020204" pitchFamily="34" charset="0"/>
              <a:cs typeface="Arial" panose="020B0604020202020204" pitchFamily="34" charset="0"/>
            </a:rPr>
            <a:t>ΓΝΩΣΙΟΛΟΓΙΑ</a:t>
          </a:r>
        </a:p>
      </dgm:t>
    </dgm:pt>
    <dgm:pt modelId="{A138872E-F6A3-4415-A13C-F109AA3BC1D3}" type="parTrans" cxnId="{A8B87B7B-E1AD-4C10-AD6A-6F7A5724EC81}">
      <dgm:prSet/>
      <dgm:spPr/>
      <dgm:t>
        <a:bodyPr/>
        <a:lstStyle/>
        <a:p>
          <a:endParaRPr lang="el-GR"/>
        </a:p>
      </dgm:t>
    </dgm:pt>
    <dgm:pt modelId="{F3031158-8148-400C-BF72-DD2B7A941919}" type="sibTrans" cxnId="{A8B87B7B-E1AD-4C10-AD6A-6F7A5724EC81}">
      <dgm:prSet/>
      <dgm:spPr/>
      <dgm:t>
        <a:bodyPr/>
        <a:lstStyle/>
        <a:p>
          <a:endParaRPr lang="el-GR"/>
        </a:p>
      </dgm:t>
    </dgm:pt>
    <dgm:pt modelId="{5B6A3C79-85EB-4EA2-8E4B-B4BF1C9D6B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effectLst/>
              <a:latin typeface="Arial" panose="020B0604020202020204" pitchFamily="34" charset="0"/>
              <a:cs typeface="Arial" panose="020B0604020202020204" pitchFamily="34" charset="0"/>
            </a:rPr>
            <a:t>ΜΕΤΑΦΥΣΙΚΗ ή</a:t>
          </a:r>
          <a:br>
            <a:rPr kumimoji="0" lang="el-GR" altLang="el-GR" b="1" i="0" u="none" strike="noStrike" cap="none" normalizeH="0" baseline="0">
              <a:ln/>
              <a:effectLst/>
              <a:latin typeface="Arial" panose="020B0604020202020204" pitchFamily="34" charset="0"/>
              <a:cs typeface="Arial" panose="020B0604020202020204" pitchFamily="34" charset="0"/>
            </a:rPr>
          </a:br>
          <a:r>
            <a:rPr kumimoji="0" lang="el-GR" altLang="el-GR" b="1" i="0" u="none" strike="noStrike" cap="none" normalizeH="0" baseline="0">
              <a:ln/>
              <a:effectLst/>
              <a:latin typeface="Arial" panose="020B0604020202020204" pitchFamily="34" charset="0"/>
              <a:cs typeface="Arial" panose="020B0604020202020204" pitchFamily="34" charset="0"/>
            </a:rPr>
            <a:t> ΟΝΤΟΛΟΓΙΑ</a:t>
          </a:r>
        </a:p>
      </dgm:t>
    </dgm:pt>
    <dgm:pt modelId="{7FB6A4FB-2033-4F8A-AD78-E6D5E8EE9E03}" type="parTrans" cxnId="{DF884BD9-C42A-4CB5-A5DD-58AAC5A22D82}">
      <dgm:prSet/>
      <dgm:spPr/>
      <dgm:t>
        <a:bodyPr/>
        <a:lstStyle/>
        <a:p>
          <a:endParaRPr lang="el-GR"/>
        </a:p>
      </dgm:t>
    </dgm:pt>
    <dgm:pt modelId="{D885DCC8-4275-44B4-AD88-A80F8F77055F}" type="sibTrans" cxnId="{DF884BD9-C42A-4CB5-A5DD-58AAC5A22D82}">
      <dgm:prSet/>
      <dgm:spPr/>
      <dgm:t>
        <a:bodyPr/>
        <a:lstStyle/>
        <a:p>
          <a:endParaRPr lang="el-GR"/>
        </a:p>
      </dgm:t>
    </dgm:pt>
    <dgm:pt modelId="{B0F94034-5425-4FAF-BF34-2CC65EEAF7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effectLst/>
              <a:latin typeface="Arial" panose="020B0604020202020204" pitchFamily="34" charset="0"/>
              <a:cs typeface="Arial" panose="020B0604020202020204" pitchFamily="34" charset="0"/>
            </a:rPr>
            <a:t>ΠΡΑΚΤΙΚΗ</a:t>
          </a:r>
          <a:br>
            <a:rPr kumimoji="0" lang="el-GR" altLang="el-GR" b="1" i="0" u="none" strike="noStrike" cap="none" normalizeH="0" baseline="0">
              <a:ln/>
              <a:effectLst/>
              <a:latin typeface="Arial" panose="020B0604020202020204" pitchFamily="34" charset="0"/>
              <a:cs typeface="Arial" panose="020B0604020202020204" pitchFamily="34" charset="0"/>
            </a:rPr>
          </a:br>
          <a:r>
            <a:rPr kumimoji="0" lang="el-GR" altLang="el-GR" b="1" i="0" u="none" strike="noStrike" cap="none" normalizeH="0" baseline="0">
              <a:ln/>
              <a:effectLst/>
              <a:latin typeface="Arial" panose="020B0604020202020204" pitchFamily="34" charset="0"/>
              <a:cs typeface="Arial" panose="020B0604020202020204" pitchFamily="34" charset="0"/>
            </a:rPr>
            <a:t> ΦΙΛΟΣΟΦΙΑ ή</a:t>
          </a:r>
          <a:br>
            <a:rPr kumimoji="0" lang="el-GR" altLang="el-GR" b="1" i="0" u="none" strike="noStrike" cap="none" normalizeH="0" baseline="0">
              <a:ln/>
              <a:effectLst/>
              <a:latin typeface="Arial" panose="020B0604020202020204" pitchFamily="34" charset="0"/>
              <a:cs typeface="Arial" panose="020B0604020202020204" pitchFamily="34" charset="0"/>
            </a:rPr>
          </a:br>
          <a:r>
            <a:rPr kumimoji="0" lang="el-GR" altLang="el-GR" b="1" i="0" u="none" strike="noStrike" cap="none" normalizeH="0" baseline="0">
              <a:ln/>
              <a:effectLst/>
              <a:latin typeface="Arial" panose="020B0604020202020204" pitchFamily="34" charset="0"/>
              <a:cs typeface="Arial" panose="020B0604020202020204" pitchFamily="34" charset="0"/>
            </a:rPr>
            <a:t>ΑΞΙΟΛΟΓΙΑ</a:t>
          </a:r>
        </a:p>
      </dgm:t>
    </dgm:pt>
    <dgm:pt modelId="{50A3A50A-8F8D-4C62-A83E-7F9F4A6D1A9F}" type="parTrans" cxnId="{F28CA4D8-B212-4EE4-8E9C-99E3451282CB}">
      <dgm:prSet/>
      <dgm:spPr/>
      <dgm:t>
        <a:bodyPr/>
        <a:lstStyle/>
        <a:p>
          <a:endParaRPr lang="el-GR"/>
        </a:p>
      </dgm:t>
    </dgm:pt>
    <dgm:pt modelId="{FF2D8CD8-45B6-4C25-A211-8DAA6CE30466}" type="sibTrans" cxnId="{F28CA4D8-B212-4EE4-8E9C-99E3451282CB}">
      <dgm:prSet/>
      <dgm:spPr/>
      <dgm:t>
        <a:bodyPr/>
        <a:lstStyle/>
        <a:p>
          <a:endParaRPr lang="el-GR"/>
        </a:p>
      </dgm:t>
    </dgm:pt>
    <dgm:pt modelId="{D4FA1BF1-75D3-4BDF-8B17-A0186DC5C5F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effectLst/>
              <a:latin typeface="Arial" panose="020B0604020202020204" pitchFamily="34" charset="0"/>
              <a:cs typeface="Arial" panose="020B0604020202020204" pitchFamily="34" charset="0"/>
            </a:rPr>
            <a:t>ΗΘΙΚΗ</a:t>
          </a:r>
        </a:p>
      </dgm:t>
    </dgm:pt>
    <dgm:pt modelId="{739BFD2C-C6D5-46E3-A3AE-73A5A106C479}" type="parTrans" cxnId="{82153B0B-5616-48D7-9CE9-E371242E1C45}">
      <dgm:prSet/>
      <dgm:spPr/>
      <dgm:t>
        <a:bodyPr/>
        <a:lstStyle/>
        <a:p>
          <a:endParaRPr lang="el-GR"/>
        </a:p>
      </dgm:t>
    </dgm:pt>
    <dgm:pt modelId="{9858A9A6-EE16-4966-8616-1890BCAA56F1}" type="sibTrans" cxnId="{82153B0B-5616-48D7-9CE9-E371242E1C45}">
      <dgm:prSet/>
      <dgm:spPr/>
      <dgm:t>
        <a:bodyPr/>
        <a:lstStyle/>
        <a:p>
          <a:endParaRPr lang="el-GR"/>
        </a:p>
      </dgm:t>
    </dgm:pt>
    <dgm:pt modelId="{B21FDEE7-C8DF-4CE4-B2B0-2DA50085BC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effectLst/>
              <a:latin typeface="Arial" panose="020B0604020202020204" pitchFamily="34" charset="0"/>
              <a:cs typeface="Arial" panose="020B0604020202020204" pitchFamily="34" charset="0"/>
            </a:rPr>
            <a:t>ΠΟΛΙΤΙΚΗ</a:t>
          </a:r>
          <a:br>
            <a:rPr kumimoji="0" lang="el-GR" altLang="el-GR" b="0" i="0" u="none" strike="noStrike" cap="none" normalizeH="0" baseline="0">
              <a:ln/>
              <a:effectLst/>
              <a:latin typeface="Arial" panose="020B0604020202020204" pitchFamily="34" charset="0"/>
              <a:cs typeface="Arial" panose="020B0604020202020204" pitchFamily="34" charset="0"/>
            </a:rPr>
          </a:br>
          <a:r>
            <a:rPr kumimoji="0" lang="el-GR" altLang="el-GR" b="0" i="0" u="none" strike="noStrike" cap="none" normalizeH="0" baseline="0">
              <a:ln/>
              <a:effectLst/>
              <a:latin typeface="Arial" panose="020B0604020202020204" pitchFamily="34" charset="0"/>
              <a:cs typeface="Arial" panose="020B0604020202020204" pitchFamily="34" charset="0"/>
            </a:rPr>
            <a:t> ΦΙΛΟΣΟΦΙΑ</a:t>
          </a:r>
        </a:p>
      </dgm:t>
    </dgm:pt>
    <dgm:pt modelId="{AA6A1B8D-61CB-4E9A-92B6-FC3B312B6725}" type="parTrans" cxnId="{F67FA00A-E94F-4888-8238-07C60B28B819}">
      <dgm:prSet/>
      <dgm:spPr/>
      <dgm:t>
        <a:bodyPr/>
        <a:lstStyle/>
        <a:p>
          <a:endParaRPr lang="el-GR"/>
        </a:p>
      </dgm:t>
    </dgm:pt>
    <dgm:pt modelId="{212BFC35-F7E0-4764-A68A-E9FA5FA28060}" type="sibTrans" cxnId="{F67FA00A-E94F-4888-8238-07C60B28B819}">
      <dgm:prSet/>
      <dgm:spPr/>
      <dgm:t>
        <a:bodyPr/>
        <a:lstStyle/>
        <a:p>
          <a:endParaRPr lang="el-GR"/>
        </a:p>
      </dgm:t>
    </dgm:pt>
    <dgm:pt modelId="{7C9A8678-32E9-4D2E-903B-282B555FDB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a:ln/>
              <a:effectLst/>
              <a:latin typeface="Arial" panose="020B0604020202020204" pitchFamily="34" charset="0"/>
              <a:cs typeface="Arial" panose="020B0604020202020204" pitchFamily="34" charset="0"/>
            </a:rPr>
            <a:t>ΑΙΣΘΗΤΙΚΗ</a:t>
          </a:r>
        </a:p>
      </dgm:t>
    </dgm:pt>
    <dgm:pt modelId="{99955A84-877E-478A-8638-7658755C0ECC}" type="parTrans" cxnId="{1220116C-CFE4-4E84-86C4-03E83CD8F350}">
      <dgm:prSet/>
      <dgm:spPr/>
      <dgm:t>
        <a:bodyPr/>
        <a:lstStyle/>
        <a:p>
          <a:endParaRPr lang="el-GR"/>
        </a:p>
      </dgm:t>
    </dgm:pt>
    <dgm:pt modelId="{CD9C5DD6-5270-4C08-8511-03F6AB9F689D}" type="sibTrans" cxnId="{1220116C-CFE4-4E84-86C4-03E83CD8F350}">
      <dgm:prSet/>
      <dgm:spPr/>
      <dgm:t>
        <a:bodyPr/>
        <a:lstStyle/>
        <a:p>
          <a:endParaRPr lang="el-GR"/>
        </a:p>
      </dgm:t>
    </dgm:pt>
    <dgm:pt modelId="{8774016E-CC0F-42C4-B5B5-869D137DB500}" type="pres">
      <dgm:prSet presAssocID="{214C3C71-CFA6-4220-AE68-D5B86D8578A7}" presName="hierChild1" presStyleCnt="0">
        <dgm:presLayoutVars>
          <dgm:orgChart val="1"/>
          <dgm:chPref val="1"/>
          <dgm:dir/>
          <dgm:animOne val="branch"/>
          <dgm:animLvl val="lvl"/>
          <dgm:resizeHandles/>
        </dgm:presLayoutVars>
      </dgm:prSet>
      <dgm:spPr/>
    </dgm:pt>
    <dgm:pt modelId="{0CF0F80B-6551-4B25-AE1A-15B3D1C134D3}" type="pres">
      <dgm:prSet presAssocID="{672A71E0-B4F5-4750-B23A-09A6D7F89930}" presName="hierRoot1" presStyleCnt="0">
        <dgm:presLayoutVars>
          <dgm:hierBranch/>
        </dgm:presLayoutVars>
      </dgm:prSet>
      <dgm:spPr/>
    </dgm:pt>
    <dgm:pt modelId="{2B9B7164-0E79-4FDF-8FD3-0B1345857872}" type="pres">
      <dgm:prSet presAssocID="{672A71E0-B4F5-4750-B23A-09A6D7F89930}" presName="rootComposite1" presStyleCnt="0"/>
      <dgm:spPr/>
    </dgm:pt>
    <dgm:pt modelId="{7715D51D-C0B3-45FE-A977-BA8E91452DAE}" type="pres">
      <dgm:prSet presAssocID="{672A71E0-B4F5-4750-B23A-09A6D7F89930}" presName="rootText1" presStyleLbl="node0" presStyleIdx="0" presStyleCnt="1">
        <dgm:presLayoutVars>
          <dgm:chPref val="3"/>
        </dgm:presLayoutVars>
      </dgm:prSet>
      <dgm:spPr/>
    </dgm:pt>
    <dgm:pt modelId="{41601668-E6F3-4167-B5B6-0A94A9E86A24}" type="pres">
      <dgm:prSet presAssocID="{672A71E0-B4F5-4750-B23A-09A6D7F89930}" presName="rootConnector1" presStyleLbl="node1" presStyleIdx="0" presStyleCnt="0"/>
      <dgm:spPr/>
    </dgm:pt>
    <dgm:pt modelId="{5A22FD8B-6C6F-4F5D-B4B7-48B3CE65E39A}" type="pres">
      <dgm:prSet presAssocID="{672A71E0-B4F5-4750-B23A-09A6D7F89930}" presName="hierChild2" presStyleCnt="0"/>
      <dgm:spPr/>
    </dgm:pt>
    <dgm:pt modelId="{83477792-2921-49C3-B760-45E434C578F6}" type="pres">
      <dgm:prSet presAssocID="{A138872E-F6A3-4415-A13C-F109AA3BC1D3}" presName="Name35" presStyleLbl="parChTrans1D2" presStyleIdx="0" presStyleCnt="4"/>
      <dgm:spPr/>
    </dgm:pt>
    <dgm:pt modelId="{CDB81ADB-BD5D-4DC7-8F44-FDD834A270B8}" type="pres">
      <dgm:prSet presAssocID="{3512E385-0762-4510-A7E6-50D7D8C132E8}" presName="hierRoot2" presStyleCnt="0">
        <dgm:presLayoutVars>
          <dgm:hierBranch/>
        </dgm:presLayoutVars>
      </dgm:prSet>
      <dgm:spPr/>
    </dgm:pt>
    <dgm:pt modelId="{1C64A9A7-3639-4D67-8121-DA21623C47D9}" type="pres">
      <dgm:prSet presAssocID="{3512E385-0762-4510-A7E6-50D7D8C132E8}" presName="rootComposite" presStyleCnt="0"/>
      <dgm:spPr/>
    </dgm:pt>
    <dgm:pt modelId="{4761D0B4-D73B-4116-975B-60291D4141F0}" type="pres">
      <dgm:prSet presAssocID="{3512E385-0762-4510-A7E6-50D7D8C132E8}" presName="rootText" presStyleLbl="node2" presStyleIdx="0" presStyleCnt="3">
        <dgm:presLayoutVars>
          <dgm:chPref val="3"/>
        </dgm:presLayoutVars>
      </dgm:prSet>
      <dgm:spPr/>
    </dgm:pt>
    <dgm:pt modelId="{0CDF11F6-3B11-4A08-8958-EABC1380EFD2}" type="pres">
      <dgm:prSet presAssocID="{3512E385-0762-4510-A7E6-50D7D8C132E8}" presName="rootConnector" presStyleLbl="node2" presStyleIdx="0" presStyleCnt="3"/>
      <dgm:spPr/>
    </dgm:pt>
    <dgm:pt modelId="{15E31CC9-1C1B-47D6-9D18-4835441F0DF0}" type="pres">
      <dgm:prSet presAssocID="{3512E385-0762-4510-A7E6-50D7D8C132E8}" presName="hierChild4" presStyleCnt="0"/>
      <dgm:spPr/>
    </dgm:pt>
    <dgm:pt modelId="{5D77D8E4-2596-4261-AE3A-778CC6AF10EA}" type="pres">
      <dgm:prSet presAssocID="{3512E385-0762-4510-A7E6-50D7D8C132E8}" presName="hierChild5" presStyleCnt="0"/>
      <dgm:spPr/>
    </dgm:pt>
    <dgm:pt modelId="{388F2F67-BFD2-4FEB-8257-00FCA5307E94}" type="pres">
      <dgm:prSet presAssocID="{7FB6A4FB-2033-4F8A-AD78-E6D5E8EE9E03}" presName="Name35" presStyleLbl="parChTrans1D2" presStyleIdx="1" presStyleCnt="4"/>
      <dgm:spPr/>
    </dgm:pt>
    <dgm:pt modelId="{696C843F-D519-467D-AC50-4D94D0DC61B7}" type="pres">
      <dgm:prSet presAssocID="{5B6A3C79-85EB-4EA2-8E4B-B4BF1C9D6BCE}" presName="hierRoot2" presStyleCnt="0">
        <dgm:presLayoutVars>
          <dgm:hierBranch/>
        </dgm:presLayoutVars>
      </dgm:prSet>
      <dgm:spPr/>
    </dgm:pt>
    <dgm:pt modelId="{81D450CF-193B-4717-96D4-61B902DCE429}" type="pres">
      <dgm:prSet presAssocID="{5B6A3C79-85EB-4EA2-8E4B-B4BF1C9D6BCE}" presName="rootComposite" presStyleCnt="0"/>
      <dgm:spPr/>
    </dgm:pt>
    <dgm:pt modelId="{7D231F73-5E15-486D-8470-6B3EF76278E3}" type="pres">
      <dgm:prSet presAssocID="{5B6A3C79-85EB-4EA2-8E4B-B4BF1C9D6BCE}" presName="rootText" presStyleLbl="node2" presStyleIdx="1" presStyleCnt="3">
        <dgm:presLayoutVars>
          <dgm:chPref val="3"/>
        </dgm:presLayoutVars>
      </dgm:prSet>
      <dgm:spPr/>
    </dgm:pt>
    <dgm:pt modelId="{C15366B9-BFC7-4ACD-BB45-48A563A834C9}" type="pres">
      <dgm:prSet presAssocID="{5B6A3C79-85EB-4EA2-8E4B-B4BF1C9D6BCE}" presName="rootConnector" presStyleLbl="node2" presStyleIdx="1" presStyleCnt="3"/>
      <dgm:spPr/>
    </dgm:pt>
    <dgm:pt modelId="{96E8E835-CBB1-4CD1-931F-7872B7B6D255}" type="pres">
      <dgm:prSet presAssocID="{5B6A3C79-85EB-4EA2-8E4B-B4BF1C9D6BCE}" presName="hierChild4" presStyleCnt="0"/>
      <dgm:spPr/>
    </dgm:pt>
    <dgm:pt modelId="{6E7F133B-A86D-45D7-A53A-877CB8DC813F}" type="pres">
      <dgm:prSet presAssocID="{5B6A3C79-85EB-4EA2-8E4B-B4BF1C9D6BCE}" presName="hierChild5" presStyleCnt="0"/>
      <dgm:spPr/>
    </dgm:pt>
    <dgm:pt modelId="{DF3BA12A-B9B9-42CB-8191-82D2E193A30B}" type="pres">
      <dgm:prSet presAssocID="{50A3A50A-8F8D-4C62-A83E-7F9F4A6D1A9F}" presName="Name35" presStyleLbl="parChTrans1D2" presStyleIdx="2" presStyleCnt="4"/>
      <dgm:spPr/>
    </dgm:pt>
    <dgm:pt modelId="{7C88AD2C-0D1E-4940-89F9-D56D20178DFF}" type="pres">
      <dgm:prSet presAssocID="{B0F94034-5425-4FAF-BF34-2CC65EEAF762}" presName="hierRoot2" presStyleCnt="0">
        <dgm:presLayoutVars>
          <dgm:hierBranch/>
        </dgm:presLayoutVars>
      </dgm:prSet>
      <dgm:spPr/>
    </dgm:pt>
    <dgm:pt modelId="{C1232F25-FC6D-4832-9D2E-9115DA6F3685}" type="pres">
      <dgm:prSet presAssocID="{B0F94034-5425-4FAF-BF34-2CC65EEAF762}" presName="rootComposite" presStyleCnt="0"/>
      <dgm:spPr/>
    </dgm:pt>
    <dgm:pt modelId="{FD4920F8-BD00-4C55-B9A6-546C9679D553}" type="pres">
      <dgm:prSet presAssocID="{B0F94034-5425-4FAF-BF34-2CC65EEAF762}" presName="rootText" presStyleLbl="node2" presStyleIdx="2" presStyleCnt="3">
        <dgm:presLayoutVars>
          <dgm:chPref val="3"/>
        </dgm:presLayoutVars>
      </dgm:prSet>
      <dgm:spPr/>
    </dgm:pt>
    <dgm:pt modelId="{612F1BDF-EFF8-4D2D-9BAB-4351EEA39EAB}" type="pres">
      <dgm:prSet presAssocID="{B0F94034-5425-4FAF-BF34-2CC65EEAF762}" presName="rootConnector" presStyleLbl="node2" presStyleIdx="2" presStyleCnt="3"/>
      <dgm:spPr/>
    </dgm:pt>
    <dgm:pt modelId="{7E61B0CC-F40B-420C-B7B9-DF969AE77667}" type="pres">
      <dgm:prSet presAssocID="{B0F94034-5425-4FAF-BF34-2CC65EEAF762}" presName="hierChild4" presStyleCnt="0"/>
      <dgm:spPr/>
    </dgm:pt>
    <dgm:pt modelId="{26808C14-D4BE-432E-BD71-2DB2AC3CFA72}" type="pres">
      <dgm:prSet presAssocID="{739BFD2C-C6D5-46E3-A3AE-73A5A106C479}" presName="Name35" presStyleLbl="parChTrans1D3" presStyleIdx="0" presStyleCnt="3"/>
      <dgm:spPr/>
    </dgm:pt>
    <dgm:pt modelId="{FC8017A1-C361-438E-87B8-DE950F984001}" type="pres">
      <dgm:prSet presAssocID="{D4FA1BF1-75D3-4BDF-8B17-A0186DC5C5F2}" presName="hierRoot2" presStyleCnt="0">
        <dgm:presLayoutVars>
          <dgm:hierBranch val="r"/>
        </dgm:presLayoutVars>
      </dgm:prSet>
      <dgm:spPr/>
    </dgm:pt>
    <dgm:pt modelId="{AB1D0DC1-48D7-4AFE-B391-997DF39CC845}" type="pres">
      <dgm:prSet presAssocID="{D4FA1BF1-75D3-4BDF-8B17-A0186DC5C5F2}" presName="rootComposite" presStyleCnt="0"/>
      <dgm:spPr/>
    </dgm:pt>
    <dgm:pt modelId="{DA1F2D2C-EC47-4CEB-96C8-52CD4C5C6A1F}" type="pres">
      <dgm:prSet presAssocID="{D4FA1BF1-75D3-4BDF-8B17-A0186DC5C5F2}" presName="rootText" presStyleLbl="node3" presStyleIdx="0" presStyleCnt="3">
        <dgm:presLayoutVars>
          <dgm:chPref val="3"/>
        </dgm:presLayoutVars>
      </dgm:prSet>
      <dgm:spPr/>
    </dgm:pt>
    <dgm:pt modelId="{5E5D2207-BADA-4D3E-8E52-026A3F85C362}" type="pres">
      <dgm:prSet presAssocID="{D4FA1BF1-75D3-4BDF-8B17-A0186DC5C5F2}" presName="rootConnector" presStyleLbl="node3" presStyleIdx="0" presStyleCnt="3"/>
      <dgm:spPr/>
    </dgm:pt>
    <dgm:pt modelId="{1FC612DE-6A8A-4F8E-A5E8-5E9CEB3150DA}" type="pres">
      <dgm:prSet presAssocID="{D4FA1BF1-75D3-4BDF-8B17-A0186DC5C5F2}" presName="hierChild4" presStyleCnt="0"/>
      <dgm:spPr/>
    </dgm:pt>
    <dgm:pt modelId="{17AB43AF-20E1-4068-BB4A-6ADF97A04C52}" type="pres">
      <dgm:prSet presAssocID="{D4FA1BF1-75D3-4BDF-8B17-A0186DC5C5F2}" presName="hierChild5" presStyleCnt="0"/>
      <dgm:spPr/>
    </dgm:pt>
    <dgm:pt modelId="{8E4545A2-31D5-43AB-A879-A5E961F30C22}" type="pres">
      <dgm:prSet presAssocID="{AA6A1B8D-61CB-4E9A-92B6-FC3B312B6725}" presName="Name35" presStyleLbl="parChTrans1D3" presStyleIdx="1" presStyleCnt="3"/>
      <dgm:spPr/>
    </dgm:pt>
    <dgm:pt modelId="{5C7F1EA6-E8E4-4B9A-AAE4-B6D49E5F0201}" type="pres">
      <dgm:prSet presAssocID="{B21FDEE7-C8DF-4CE4-B2B0-2DA50085BCB0}" presName="hierRoot2" presStyleCnt="0">
        <dgm:presLayoutVars>
          <dgm:hierBranch val="r"/>
        </dgm:presLayoutVars>
      </dgm:prSet>
      <dgm:spPr/>
    </dgm:pt>
    <dgm:pt modelId="{9DD41D32-28C6-4EA5-8EC6-28A875268407}" type="pres">
      <dgm:prSet presAssocID="{B21FDEE7-C8DF-4CE4-B2B0-2DA50085BCB0}" presName="rootComposite" presStyleCnt="0"/>
      <dgm:spPr/>
    </dgm:pt>
    <dgm:pt modelId="{DD603E10-AAC9-4CAD-BA7F-6ADF5A4176E1}" type="pres">
      <dgm:prSet presAssocID="{B21FDEE7-C8DF-4CE4-B2B0-2DA50085BCB0}" presName="rootText" presStyleLbl="node3" presStyleIdx="1" presStyleCnt="3">
        <dgm:presLayoutVars>
          <dgm:chPref val="3"/>
        </dgm:presLayoutVars>
      </dgm:prSet>
      <dgm:spPr/>
    </dgm:pt>
    <dgm:pt modelId="{0A1707F5-853E-4EAF-927D-146EE3E81BEB}" type="pres">
      <dgm:prSet presAssocID="{B21FDEE7-C8DF-4CE4-B2B0-2DA50085BCB0}" presName="rootConnector" presStyleLbl="node3" presStyleIdx="1" presStyleCnt="3"/>
      <dgm:spPr/>
    </dgm:pt>
    <dgm:pt modelId="{36652E16-2C20-4F5C-9066-39537E70F141}" type="pres">
      <dgm:prSet presAssocID="{B21FDEE7-C8DF-4CE4-B2B0-2DA50085BCB0}" presName="hierChild4" presStyleCnt="0"/>
      <dgm:spPr/>
    </dgm:pt>
    <dgm:pt modelId="{5D753DDD-4E44-4CAD-8EFC-C171DDC79F3D}" type="pres">
      <dgm:prSet presAssocID="{B21FDEE7-C8DF-4CE4-B2B0-2DA50085BCB0}" presName="hierChild5" presStyleCnt="0"/>
      <dgm:spPr/>
    </dgm:pt>
    <dgm:pt modelId="{18218383-B967-4461-9577-A2360E7379FA}" type="pres">
      <dgm:prSet presAssocID="{99955A84-877E-478A-8638-7658755C0ECC}" presName="Name35" presStyleLbl="parChTrans1D3" presStyleIdx="2" presStyleCnt="3"/>
      <dgm:spPr/>
    </dgm:pt>
    <dgm:pt modelId="{2C9E6555-450E-46FE-BCCA-E69898AF3708}" type="pres">
      <dgm:prSet presAssocID="{7C9A8678-32E9-4D2E-903B-282B555FDB35}" presName="hierRoot2" presStyleCnt="0">
        <dgm:presLayoutVars>
          <dgm:hierBranch val="r"/>
        </dgm:presLayoutVars>
      </dgm:prSet>
      <dgm:spPr/>
    </dgm:pt>
    <dgm:pt modelId="{DD3C75D9-4472-4BFE-9BA0-04105FC89496}" type="pres">
      <dgm:prSet presAssocID="{7C9A8678-32E9-4D2E-903B-282B555FDB35}" presName="rootComposite" presStyleCnt="0"/>
      <dgm:spPr/>
    </dgm:pt>
    <dgm:pt modelId="{C0BF297A-3391-4215-84D6-03FFDE7254AC}" type="pres">
      <dgm:prSet presAssocID="{7C9A8678-32E9-4D2E-903B-282B555FDB35}" presName="rootText" presStyleLbl="node3" presStyleIdx="2" presStyleCnt="3">
        <dgm:presLayoutVars>
          <dgm:chPref val="3"/>
        </dgm:presLayoutVars>
      </dgm:prSet>
      <dgm:spPr/>
    </dgm:pt>
    <dgm:pt modelId="{B1172060-2FCE-45EA-91D7-E1A05A8A5DB8}" type="pres">
      <dgm:prSet presAssocID="{7C9A8678-32E9-4D2E-903B-282B555FDB35}" presName="rootConnector" presStyleLbl="node3" presStyleIdx="2" presStyleCnt="3"/>
      <dgm:spPr/>
    </dgm:pt>
    <dgm:pt modelId="{BDF016F8-152A-4CE3-83CC-91F3347971E8}" type="pres">
      <dgm:prSet presAssocID="{7C9A8678-32E9-4D2E-903B-282B555FDB35}" presName="hierChild4" presStyleCnt="0"/>
      <dgm:spPr/>
    </dgm:pt>
    <dgm:pt modelId="{25750E9C-1E28-4F64-AFCD-D20644F6D860}" type="pres">
      <dgm:prSet presAssocID="{7C9A8678-32E9-4D2E-903B-282B555FDB35}" presName="hierChild5" presStyleCnt="0"/>
      <dgm:spPr/>
    </dgm:pt>
    <dgm:pt modelId="{549B5CC5-0871-4B75-8F8E-B2A21639A37F}" type="pres">
      <dgm:prSet presAssocID="{B0F94034-5425-4FAF-BF34-2CC65EEAF762}" presName="hierChild5" presStyleCnt="0"/>
      <dgm:spPr/>
    </dgm:pt>
    <dgm:pt modelId="{4ABF498D-C21B-4BF7-A62B-24FCEBE124B9}" type="pres">
      <dgm:prSet presAssocID="{672A71E0-B4F5-4750-B23A-09A6D7F89930}" presName="hierChild3" presStyleCnt="0"/>
      <dgm:spPr/>
    </dgm:pt>
    <dgm:pt modelId="{FCE59CE7-769B-424C-9797-7D13026B494E}" type="pres">
      <dgm:prSet presAssocID="{F489BBD3-0D10-40BD-BF6E-BE1C98F73DAA}" presName="Name111" presStyleLbl="parChTrans1D2" presStyleIdx="3" presStyleCnt="4"/>
      <dgm:spPr/>
    </dgm:pt>
    <dgm:pt modelId="{BE950BEB-7BBC-45C9-AEF1-D3CA368FCB4C}" type="pres">
      <dgm:prSet presAssocID="{E45636BF-84C2-48D0-B5A6-D614678965EB}" presName="hierRoot3" presStyleCnt="0">
        <dgm:presLayoutVars>
          <dgm:hierBranch/>
        </dgm:presLayoutVars>
      </dgm:prSet>
      <dgm:spPr/>
    </dgm:pt>
    <dgm:pt modelId="{651F4D6B-4E60-412D-804B-46E6005317D2}" type="pres">
      <dgm:prSet presAssocID="{E45636BF-84C2-48D0-B5A6-D614678965EB}" presName="rootComposite3" presStyleCnt="0"/>
      <dgm:spPr/>
    </dgm:pt>
    <dgm:pt modelId="{AC789A3C-A538-4C0B-9F29-336A67CEAD69}" type="pres">
      <dgm:prSet presAssocID="{E45636BF-84C2-48D0-B5A6-D614678965EB}" presName="rootText3" presStyleLbl="asst1" presStyleIdx="0" presStyleCnt="1">
        <dgm:presLayoutVars>
          <dgm:chPref val="3"/>
        </dgm:presLayoutVars>
      </dgm:prSet>
      <dgm:spPr/>
    </dgm:pt>
    <dgm:pt modelId="{BC70789D-8884-42BA-A46D-06CDD0439AD2}" type="pres">
      <dgm:prSet presAssocID="{E45636BF-84C2-48D0-B5A6-D614678965EB}" presName="rootConnector3" presStyleLbl="asst1" presStyleIdx="0" presStyleCnt="1"/>
      <dgm:spPr/>
    </dgm:pt>
    <dgm:pt modelId="{E8E05D4A-302E-44E2-BFD5-F1D0AE934F4D}" type="pres">
      <dgm:prSet presAssocID="{E45636BF-84C2-48D0-B5A6-D614678965EB}" presName="hierChild6" presStyleCnt="0"/>
      <dgm:spPr/>
    </dgm:pt>
    <dgm:pt modelId="{B454BDFF-EBA0-41DB-A73A-79DFEA31BEC5}" type="pres">
      <dgm:prSet presAssocID="{E45636BF-84C2-48D0-B5A6-D614678965EB}" presName="hierChild7" presStyleCnt="0"/>
      <dgm:spPr/>
    </dgm:pt>
  </dgm:ptLst>
  <dgm:cxnLst>
    <dgm:cxn modelId="{6907CE07-6676-4115-BCA4-8302CD3424F2}" type="presOf" srcId="{7C9A8678-32E9-4D2E-903B-282B555FDB35}" destId="{C0BF297A-3391-4215-84D6-03FFDE7254AC}" srcOrd="0" destOrd="0" presId="urn:microsoft.com/office/officeart/2005/8/layout/orgChart1"/>
    <dgm:cxn modelId="{F67FA00A-E94F-4888-8238-07C60B28B819}" srcId="{B0F94034-5425-4FAF-BF34-2CC65EEAF762}" destId="{B21FDEE7-C8DF-4CE4-B2B0-2DA50085BCB0}" srcOrd="1" destOrd="0" parTransId="{AA6A1B8D-61CB-4E9A-92B6-FC3B312B6725}" sibTransId="{212BFC35-F7E0-4764-A68A-E9FA5FA28060}"/>
    <dgm:cxn modelId="{82153B0B-5616-48D7-9CE9-E371242E1C45}" srcId="{B0F94034-5425-4FAF-BF34-2CC65EEAF762}" destId="{D4FA1BF1-75D3-4BDF-8B17-A0186DC5C5F2}" srcOrd="0" destOrd="0" parTransId="{739BFD2C-C6D5-46E3-A3AE-73A5A106C479}" sibTransId="{9858A9A6-EE16-4966-8616-1890BCAA56F1}"/>
    <dgm:cxn modelId="{317D550B-2297-4F9E-8E2D-9DFE3CCADA36}" type="presOf" srcId="{7FB6A4FB-2033-4F8A-AD78-E6D5E8EE9E03}" destId="{388F2F67-BFD2-4FEB-8257-00FCA5307E94}" srcOrd="0" destOrd="0" presId="urn:microsoft.com/office/officeart/2005/8/layout/orgChart1"/>
    <dgm:cxn modelId="{272AE015-1E65-4E5B-87F7-B2FD521F5342}" type="presOf" srcId="{AA6A1B8D-61CB-4E9A-92B6-FC3B312B6725}" destId="{8E4545A2-31D5-43AB-A879-A5E961F30C22}" srcOrd="0" destOrd="0" presId="urn:microsoft.com/office/officeart/2005/8/layout/orgChart1"/>
    <dgm:cxn modelId="{10ED7916-A10A-489C-B562-D3FFAC3B4C25}" type="presOf" srcId="{214C3C71-CFA6-4220-AE68-D5B86D8578A7}" destId="{8774016E-CC0F-42C4-B5B5-869D137DB500}" srcOrd="0" destOrd="0" presId="urn:microsoft.com/office/officeart/2005/8/layout/orgChart1"/>
    <dgm:cxn modelId="{80AB022E-DAED-4C07-BE76-FB062EF9B2AF}" type="presOf" srcId="{50A3A50A-8F8D-4C62-A83E-7F9F4A6D1A9F}" destId="{DF3BA12A-B9B9-42CB-8191-82D2E193A30B}" srcOrd="0" destOrd="0" presId="urn:microsoft.com/office/officeart/2005/8/layout/orgChart1"/>
    <dgm:cxn modelId="{52792B33-B44C-46B5-9FEF-E36110AF10E4}" type="presOf" srcId="{5B6A3C79-85EB-4EA2-8E4B-B4BF1C9D6BCE}" destId="{7D231F73-5E15-486D-8470-6B3EF76278E3}" srcOrd="0" destOrd="0" presId="urn:microsoft.com/office/officeart/2005/8/layout/orgChart1"/>
    <dgm:cxn modelId="{40D7A134-8F3A-4960-9021-D5927CDD4557}" type="presOf" srcId="{D4FA1BF1-75D3-4BDF-8B17-A0186DC5C5F2}" destId="{5E5D2207-BADA-4D3E-8E52-026A3F85C362}" srcOrd="1" destOrd="0" presId="urn:microsoft.com/office/officeart/2005/8/layout/orgChart1"/>
    <dgm:cxn modelId="{155AD634-DE14-4EC0-90F4-9164D97870CF}" type="presOf" srcId="{99955A84-877E-478A-8638-7658755C0ECC}" destId="{18218383-B967-4461-9577-A2360E7379FA}" srcOrd="0" destOrd="0" presId="urn:microsoft.com/office/officeart/2005/8/layout/orgChart1"/>
    <dgm:cxn modelId="{28B6923B-23DD-48BA-8F14-E99278C60C46}" type="presOf" srcId="{D4FA1BF1-75D3-4BDF-8B17-A0186DC5C5F2}" destId="{DA1F2D2C-EC47-4CEB-96C8-52CD4C5C6A1F}" srcOrd="0" destOrd="0" presId="urn:microsoft.com/office/officeart/2005/8/layout/orgChart1"/>
    <dgm:cxn modelId="{5BBAF760-5F18-433E-B5D7-D25B16D69E66}" type="presOf" srcId="{3512E385-0762-4510-A7E6-50D7D8C132E8}" destId="{4761D0B4-D73B-4116-975B-60291D4141F0}" srcOrd="0" destOrd="0" presId="urn:microsoft.com/office/officeart/2005/8/layout/orgChart1"/>
    <dgm:cxn modelId="{C61A8768-F07B-41DC-8D63-15D3432DB3E7}" type="presOf" srcId="{B21FDEE7-C8DF-4CE4-B2B0-2DA50085BCB0}" destId="{DD603E10-AAC9-4CAD-BA7F-6ADF5A4176E1}" srcOrd="0" destOrd="0" presId="urn:microsoft.com/office/officeart/2005/8/layout/orgChart1"/>
    <dgm:cxn modelId="{1220116C-CFE4-4E84-86C4-03E83CD8F350}" srcId="{B0F94034-5425-4FAF-BF34-2CC65EEAF762}" destId="{7C9A8678-32E9-4D2E-903B-282B555FDB35}" srcOrd="2" destOrd="0" parTransId="{99955A84-877E-478A-8638-7658755C0ECC}" sibTransId="{CD9C5DD6-5270-4C08-8511-03F6AB9F689D}"/>
    <dgm:cxn modelId="{A993E258-208C-425B-9AA3-B50D7A7DE0C6}" type="presOf" srcId="{7C9A8678-32E9-4D2E-903B-282B555FDB35}" destId="{B1172060-2FCE-45EA-91D7-E1A05A8A5DB8}" srcOrd="1" destOrd="0" presId="urn:microsoft.com/office/officeart/2005/8/layout/orgChart1"/>
    <dgm:cxn modelId="{A8B87B7B-E1AD-4C10-AD6A-6F7A5724EC81}" srcId="{672A71E0-B4F5-4750-B23A-09A6D7F89930}" destId="{3512E385-0762-4510-A7E6-50D7D8C132E8}" srcOrd="1" destOrd="0" parTransId="{A138872E-F6A3-4415-A13C-F109AA3BC1D3}" sibTransId="{F3031158-8148-400C-BF72-DD2B7A941919}"/>
    <dgm:cxn modelId="{D639578C-39F0-4E90-B3C3-0AF1235E288D}" type="presOf" srcId="{5B6A3C79-85EB-4EA2-8E4B-B4BF1C9D6BCE}" destId="{C15366B9-BFC7-4ACD-BB45-48A563A834C9}" srcOrd="1" destOrd="0" presId="urn:microsoft.com/office/officeart/2005/8/layout/orgChart1"/>
    <dgm:cxn modelId="{17BC1992-CF94-4A3D-84A1-60923FCB0FCD}" type="presOf" srcId="{B0F94034-5425-4FAF-BF34-2CC65EEAF762}" destId="{612F1BDF-EFF8-4D2D-9BAB-4351EEA39EAB}" srcOrd="1" destOrd="0" presId="urn:microsoft.com/office/officeart/2005/8/layout/orgChart1"/>
    <dgm:cxn modelId="{E8DE7F9A-754A-460E-996E-9EDE11BED9C3}" type="presOf" srcId="{B0F94034-5425-4FAF-BF34-2CC65EEAF762}" destId="{FD4920F8-BD00-4C55-B9A6-546C9679D553}" srcOrd="0" destOrd="0" presId="urn:microsoft.com/office/officeart/2005/8/layout/orgChart1"/>
    <dgm:cxn modelId="{1CC1BB9B-E776-484D-9551-142B35E9DD62}" type="presOf" srcId="{739BFD2C-C6D5-46E3-A3AE-73A5A106C479}" destId="{26808C14-D4BE-432E-BD71-2DB2AC3CFA72}" srcOrd="0" destOrd="0" presId="urn:microsoft.com/office/officeart/2005/8/layout/orgChart1"/>
    <dgm:cxn modelId="{F62DC29B-AACE-4C35-AEAA-9B07564263C7}" type="presOf" srcId="{E45636BF-84C2-48D0-B5A6-D614678965EB}" destId="{AC789A3C-A538-4C0B-9F29-336A67CEAD69}" srcOrd="0" destOrd="0" presId="urn:microsoft.com/office/officeart/2005/8/layout/orgChart1"/>
    <dgm:cxn modelId="{173BF19C-B966-4E0F-9500-7274D9077B46}" type="presOf" srcId="{F489BBD3-0D10-40BD-BF6E-BE1C98F73DAA}" destId="{FCE59CE7-769B-424C-9797-7D13026B494E}" srcOrd="0" destOrd="0" presId="urn:microsoft.com/office/officeart/2005/8/layout/orgChart1"/>
    <dgm:cxn modelId="{E41754AD-9E9C-4956-90B8-566E81BEC6AE}" srcId="{214C3C71-CFA6-4220-AE68-D5B86D8578A7}" destId="{672A71E0-B4F5-4750-B23A-09A6D7F89930}" srcOrd="0" destOrd="0" parTransId="{455B07D8-0CC7-478A-9236-6023F7CAFAE3}" sibTransId="{FC48F5B2-B070-4898-AB3A-C33E9AE549D5}"/>
    <dgm:cxn modelId="{590544BC-7C14-43CE-8C6E-964F4E4763CE}" type="presOf" srcId="{B21FDEE7-C8DF-4CE4-B2B0-2DA50085BCB0}" destId="{0A1707F5-853E-4EAF-927D-146EE3E81BEB}" srcOrd="1" destOrd="0" presId="urn:microsoft.com/office/officeart/2005/8/layout/orgChart1"/>
    <dgm:cxn modelId="{1E5A24BF-4F35-4E30-A8EE-1D86B1201F2F}" type="presOf" srcId="{672A71E0-B4F5-4750-B23A-09A6D7F89930}" destId="{41601668-E6F3-4167-B5B6-0A94A9E86A24}" srcOrd="1" destOrd="0" presId="urn:microsoft.com/office/officeart/2005/8/layout/orgChart1"/>
    <dgm:cxn modelId="{780302C6-D644-47A0-99F7-85BAEC67303A}" type="presOf" srcId="{A138872E-F6A3-4415-A13C-F109AA3BC1D3}" destId="{83477792-2921-49C3-B760-45E434C578F6}" srcOrd="0" destOrd="0" presId="urn:microsoft.com/office/officeart/2005/8/layout/orgChart1"/>
    <dgm:cxn modelId="{0A2F1DC7-0219-4209-ACDE-75F1B0AA27F6}" type="presOf" srcId="{3512E385-0762-4510-A7E6-50D7D8C132E8}" destId="{0CDF11F6-3B11-4A08-8958-EABC1380EFD2}" srcOrd="1" destOrd="0" presId="urn:microsoft.com/office/officeart/2005/8/layout/orgChart1"/>
    <dgm:cxn modelId="{F28CA4D8-B212-4EE4-8E9C-99E3451282CB}" srcId="{672A71E0-B4F5-4750-B23A-09A6D7F89930}" destId="{B0F94034-5425-4FAF-BF34-2CC65EEAF762}" srcOrd="3" destOrd="0" parTransId="{50A3A50A-8F8D-4C62-A83E-7F9F4A6D1A9F}" sibTransId="{FF2D8CD8-45B6-4C25-A211-8DAA6CE30466}"/>
    <dgm:cxn modelId="{DF884BD9-C42A-4CB5-A5DD-58AAC5A22D82}" srcId="{672A71E0-B4F5-4750-B23A-09A6D7F89930}" destId="{5B6A3C79-85EB-4EA2-8E4B-B4BF1C9D6BCE}" srcOrd="2" destOrd="0" parTransId="{7FB6A4FB-2033-4F8A-AD78-E6D5E8EE9E03}" sibTransId="{D885DCC8-4275-44B4-AD88-A80F8F77055F}"/>
    <dgm:cxn modelId="{093772DF-7A23-4F50-A186-21BFF733D51C}" type="presOf" srcId="{672A71E0-B4F5-4750-B23A-09A6D7F89930}" destId="{7715D51D-C0B3-45FE-A977-BA8E91452DAE}" srcOrd="0" destOrd="0" presId="urn:microsoft.com/office/officeart/2005/8/layout/orgChart1"/>
    <dgm:cxn modelId="{63689AE0-116E-4430-99A1-6CD65B4E67C1}" srcId="{672A71E0-B4F5-4750-B23A-09A6D7F89930}" destId="{E45636BF-84C2-48D0-B5A6-D614678965EB}" srcOrd="0" destOrd="0" parTransId="{F489BBD3-0D10-40BD-BF6E-BE1C98F73DAA}" sibTransId="{D94459D7-40CB-46AD-BB4B-D71854F27D73}"/>
    <dgm:cxn modelId="{448005F0-39E5-4D1A-A318-D8524E047B99}" type="presOf" srcId="{E45636BF-84C2-48D0-B5A6-D614678965EB}" destId="{BC70789D-8884-42BA-A46D-06CDD0439AD2}" srcOrd="1" destOrd="0" presId="urn:microsoft.com/office/officeart/2005/8/layout/orgChart1"/>
    <dgm:cxn modelId="{4AE8E411-A4BC-4B36-8757-5943B779E1BA}" type="presParOf" srcId="{8774016E-CC0F-42C4-B5B5-869D137DB500}" destId="{0CF0F80B-6551-4B25-AE1A-15B3D1C134D3}" srcOrd="0" destOrd="0" presId="urn:microsoft.com/office/officeart/2005/8/layout/orgChart1"/>
    <dgm:cxn modelId="{3886CB9E-6DE3-4154-9A49-87F80E58635F}" type="presParOf" srcId="{0CF0F80B-6551-4B25-AE1A-15B3D1C134D3}" destId="{2B9B7164-0E79-4FDF-8FD3-0B1345857872}" srcOrd="0" destOrd="0" presId="urn:microsoft.com/office/officeart/2005/8/layout/orgChart1"/>
    <dgm:cxn modelId="{5DF68D64-C581-47DC-B4C6-DEDC771555C0}" type="presParOf" srcId="{2B9B7164-0E79-4FDF-8FD3-0B1345857872}" destId="{7715D51D-C0B3-45FE-A977-BA8E91452DAE}" srcOrd="0" destOrd="0" presId="urn:microsoft.com/office/officeart/2005/8/layout/orgChart1"/>
    <dgm:cxn modelId="{F29E9CA2-F6A9-4883-BB95-3399ACE090FA}" type="presParOf" srcId="{2B9B7164-0E79-4FDF-8FD3-0B1345857872}" destId="{41601668-E6F3-4167-B5B6-0A94A9E86A24}" srcOrd="1" destOrd="0" presId="urn:microsoft.com/office/officeart/2005/8/layout/orgChart1"/>
    <dgm:cxn modelId="{C066C9F6-FD35-4C6A-AA76-A8216A796AD0}" type="presParOf" srcId="{0CF0F80B-6551-4B25-AE1A-15B3D1C134D3}" destId="{5A22FD8B-6C6F-4F5D-B4B7-48B3CE65E39A}" srcOrd="1" destOrd="0" presId="urn:microsoft.com/office/officeart/2005/8/layout/orgChart1"/>
    <dgm:cxn modelId="{16AC502E-DDB8-42F5-838A-C4AFB14AF0B0}" type="presParOf" srcId="{5A22FD8B-6C6F-4F5D-B4B7-48B3CE65E39A}" destId="{83477792-2921-49C3-B760-45E434C578F6}" srcOrd="0" destOrd="0" presId="urn:microsoft.com/office/officeart/2005/8/layout/orgChart1"/>
    <dgm:cxn modelId="{1276DF12-2A54-4C6A-84F5-2CEB040B3557}" type="presParOf" srcId="{5A22FD8B-6C6F-4F5D-B4B7-48B3CE65E39A}" destId="{CDB81ADB-BD5D-4DC7-8F44-FDD834A270B8}" srcOrd="1" destOrd="0" presId="urn:microsoft.com/office/officeart/2005/8/layout/orgChart1"/>
    <dgm:cxn modelId="{209B4A30-9333-499A-9304-A0B3D9071288}" type="presParOf" srcId="{CDB81ADB-BD5D-4DC7-8F44-FDD834A270B8}" destId="{1C64A9A7-3639-4D67-8121-DA21623C47D9}" srcOrd="0" destOrd="0" presId="urn:microsoft.com/office/officeart/2005/8/layout/orgChart1"/>
    <dgm:cxn modelId="{08740F7A-F79F-4622-B78D-4352E0B324BB}" type="presParOf" srcId="{1C64A9A7-3639-4D67-8121-DA21623C47D9}" destId="{4761D0B4-D73B-4116-975B-60291D4141F0}" srcOrd="0" destOrd="0" presId="urn:microsoft.com/office/officeart/2005/8/layout/orgChart1"/>
    <dgm:cxn modelId="{BAC25FCF-4EE5-4246-B223-F2C5480011CC}" type="presParOf" srcId="{1C64A9A7-3639-4D67-8121-DA21623C47D9}" destId="{0CDF11F6-3B11-4A08-8958-EABC1380EFD2}" srcOrd="1" destOrd="0" presId="urn:microsoft.com/office/officeart/2005/8/layout/orgChart1"/>
    <dgm:cxn modelId="{DC992195-6076-4305-BF68-7CA5DC2904D0}" type="presParOf" srcId="{CDB81ADB-BD5D-4DC7-8F44-FDD834A270B8}" destId="{15E31CC9-1C1B-47D6-9D18-4835441F0DF0}" srcOrd="1" destOrd="0" presId="urn:microsoft.com/office/officeart/2005/8/layout/orgChart1"/>
    <dgm:cxn modelId="{D3A70E2E-7A6D-46B2-B317-2690EDE94534}" type="presParOf" srcId="{CDB81ADB-BD5D-4DC7-8F44-FDD834A270B8}" destId="{5D77D8E4-2596-4261-AE3A-778CC6AF10EA}" srcOrd="2" destOrd="0" presId="urn:microsoft.com/office/officeart/2005/8/layout/orgChart1"/>
    <dgm:cxn modelId="{64664312-6D5E-4DDB-AFC0-0923FB6EBB3D}" type="presParOf" srcId="{5A22FD8B-6C6F-4F5D-B4B7-48B3CE65E39A}" destId="{388F2F67-BFD2-4FEB-8257-00FCA5307E94}" srcOrd="2" destOrd="0" presId="urn:microsoft.com/office/officeart/2005/8/layout/orgChart1"/>
    <dgm:cxn modelId="{EFA65532-9982-4750-99D7-F9BD3C3FBDAD}" type="presParOf" srcId="{5A22FD8B-6C6F-4F5D-B4B7-48B3CE65E39A}" destId="{696C843F-D519-467D-AC50-4D94D0DC61B7}" srcOrd="3" destOrd="0" presId="urn:microsoft.com/office/officeart/2005/8/layout/orgChart1"/>
    <dgm:cxn modelId="{66432DBA-CBC7-41BC-A18A-EFDDEC335749}" type="presParOf" srcId="{696C843F-D519-467D-AC50-4D94D0DC61B7}" destId="{81D450CF-193B-4717-96D4-61B902DCE429}" srcOrd="0" destOrd="0" presId="urn:microsoft.com/office/officeart/2005/8/layout/orgChart1"/>
    <dgm:cxn modelId="{EE9E10AE-285A-4BC9-8AEF-BD35C9DCCD1E}" type="presParOf" srcId="{81D450CF-193B-4717-96D4-61B902DCE429}" destId="{7D231F73-5E15-486D-8470-6B3EF76278E3}" srcOrd="0" destOrd="0" presId="urn:microsoft.com/office/officeart/2005/8/layout/orgChart1"/>
    <dgm:cxn modelId="{B547D3EA-00A1-4F1A-889F-F47D26144505}" type="presParOf" srcId="{81D450CF-193B-4717-96D4-61B902DCE429}" destId="{C15366B9-BFC7-4ACD-BB45-48A563A834C9}" srcOrd="1" destOrd="0" presId="urn:microsoft.com/office/officeart/2005/8/layout/orgChart1"/>
    <dgm:cxn modelId="{DCBD6075-7B12-47D2-86AE-2E69DB27FE72}" type="presParOf" srcId="{696C843F-D519-467D-AC50-4D94D0DC61B7}" destId="{96E8E835-CBB1-4CD1-931F-7872B7B6D255}" srcOrd="1" destOrd="0" presId="urn:microsoft.com/office/officeart/2005/8/layout/orgChart1"/>
    <dgm:cxn modelId="{4B91ABC3-F64C-44D2-B677-6420C45FBC8C}" type="presParOf" srcId="{696C843F-D519-467D-AC50-4D94D0DC61B7}" destId="{6E7F133B-A86D-45D7-A53A-877CB8DC813F}" srcOrd="2" destOrd="0" presId="urn:microsoft.com/office/officeart/2005/8/layout/orgChart1"/>
    <dgm:cxn modelId="{E797E024-1B47-4BD1-96F8-44779E61E98C}" type="presParOf" srcId="{5A22FD8B-6C6F-4F5D-B4B7-48B3CE65E39A}" destId="{DF3BA12A-B9B9-42CB-8191-82D2E193A30B}" srcOrd="4" destOrd="0" presId="urn:microsoft.com/office/officeart/2005/8/layout/orgChart1"/>
    <dgm:cxn modelId="{C0B865C7-743F-4760-BE7D-7ADB9719E922}" type="presParOf" srcId="{5A22FD8B-6C6F-4F5D-B4B7-48B3CE65E39A}" destId="{7C88AD2C-0D1E-4940-89F9-D56D20178DFF}" srcOrd="5" destOrd="0" presId="urn:microsoft.com/office/officeart/2005/8/layout/orgChart1"/>
    <dgm:cxn modelId="{738BFB08-03B6-470A-A6AE-1DFA7E774AEB}" type="presParOf" srcId="{7C88AD2C-0D1E-4940-89F9-D56D20178DFF}" destId="{C1232F25-FC6D-4832-9D2E-9115DA6F3685}" srcOrd="0" destOrd="0" presId="urn:microsoft.com/office/officeart/2005/8/layout/orgChart1"/>
    <dgm:cxn modelId="{B1AD2681-09F0-4675-86BE-182F6B21007F}" type="presParOf" srcId="{C1232F25-FC6D-4832-9D2E-9115DA6F3685}" destId="{FD4920F8-BD00-4C55-B9A6-546C9679D553}" srcOrd="0" destOrd="0" presId="urn:microsoft.com/office/officeart/2005/8/layout/orgChart1"/>
    <dgm:cxn modelId="{9F2E2DB7-19E8-4640-8D90-2726E2E2D284}" type="presParOf" srcId="{C1232F25-FC6D-4832-9D2E-9115DA6F3685}" destId="{612F1BDF-EFF8-4D2D-9BAB-4351EEA39EAB}" srcOrd="1" destOrd="0" presId="urn:microsoft.com/office/officeart/2005/8/layout/orgChart1"/>
    <dgm:cxn modelId="{82A6B7BC-9807-4436-A9B9-482F79EB4ED0}" type="presParOf" srcId="{7C88AD2C-0D1E-4940-89F9-D56D20178DFF}" destId="{7E61B0CC-F40B-420C-B7B9-DF969AE77667}" srcOrd="1" destOrd="0" presId="urn:microsoft.com/office/officeart/2005/8/layout/orgChart1"/>
    <dgm:cxn modelId="{2A587FCB-D566-4B3A-874E-9EABCF21B56E}" type="presParOf" srcId="{7E61B0CC-F40B-420C-B7B9-DF969AE77667}" destId="{26808C14-D4BE-432E-BD71-2DB2AC3CFA72}" srcOrd="0" destOrd="0" presId="urn:microsoft.com/office/officeart/2005/8/layout/orgChart1"/>
    <dgm:cxn modelId="{645AD3CF-C692-45AA-94F9-CC59B6B56918}" type="presParOf" srcId="{7E61B0CC-F40B-420C-B7B9-DF969AE77667}" destId="{FC8017A1-C361-438E-87B8-DE950F984001}" srcOrd="1" destOrd="0" presId="urn:microsoft.com/office/officeart/2005/8/layout/orgChart1"/>
    <dgm:cxn modelId="{BAAECABF-3FF3-47B9-B608-1FAAC381A05F}" type="presParOf" srcId="{FC8017A1-C361-438E-87B8-DE950F984001}" destId="{AB1D0DC1-48D7-4AFE-B391-997DF39CC845}" srcOrd="0" destOrd="0" presId="urn:microsoft.com/office/officeart/2005/8/layout/orgChart1"/>
    <dgm:cxn modelId="{242B3709-1406-4723-AF97-6BABDC8AFCF9}" type="presParOf" srcId="{AB1D0DC1-48D7-4AFE-B391-997DF39CC845}" destId="{DA1F2D2C-EC47-4CEB-96C8-52CD4C5C6A1F}" srcOrd="0" destOrd="0" presId="urn:microsoft.com/office/officeart/2005/8/layout/orgChart1"/>
    <dgm:cxn modelId="{0ECF32EF-7C66-4A98-B6A9-A9353A981A22}" type="presParOf" srcId="{AB1D0DC1-48D7-4AFE-B391-997DF39CC845}" destId="{5E5D2207-BADA-4D3E-8E52-026A3F85C362}" srcOrd="1" destOrd="0" presId="urn:microsoft.com/office/officeart/2005/8/layout/orgChart1"/>
    <dgm:cxn modelId="{03865479-84B4-4D2C-A56A-7FDFB2FF4687}" type="presParOf" srcId="{FC8017A1-C361-438E-87B8-DE950F984001}" destId="{1FC612DE-6A8A-4F8E-A5E8-5E9CEB3150DA}" srcOrd="1" destOrd="0" presId="urn:microsoft.com/office/officeart/2005/8/layout/orgChart1"/>
    <dgm:cxn modelId="{5F89CFCE-08E3-4984-A87B-C17C66E721C8}" type="presParOf" srcId="{FC8017A1-C361-438E-87B8-DE950F984001}" destId="{17AB43AF-20E1-4068-BB4A-6ADF97A04C52}" srcOrd="2" destOrd="0" presId="urn:microsoft.com/office/officeart/2005/8/layout/orgChart1"/>
    <dgm:cxn modelId="{4C3718D7-5BAC-4160-9037-EA0A6335FE18}" type="presParOf" srcId="{7E61B0CC-F40B-420C-B7B9-DF969AE77667}" destId="{8E4545A2-31D5-43AB-A879-A5E961F30C22}" srcOrd="2" destOrd="0" presId="urn:microsoft.com/office/officeart/2005/8/layout/orgChart1"/>
    <dgm:cxn modelId="{86173B67-FC6F-4406-8A2B-2D4061396020}" type="presParOf" srcId="{7E61B0CC-F40B-420C-B7B9-DF969AE77667}" destId="{5C7F1EA6-E8E4-4B9A-AAE4-B6D49E5F0201}" srcOrd="3" destOrd="0" presId="urn:microsoft.com/office/officeart/2005/8/layout/orgChart1"/>
    <dgm:cxn modelId="{0DD4B2C2-ECF8-44CC-8B0F-5E10555292AF}" type="presParOf" srcId="{5C7F1EA6-E8E4-4B9A-AAE4-B6D49E5F0201}" destId="{9DD41D32-28C6-4EA5-8EC6-28A875268407}" srcOrd="0" destOrd="0" presId="urn:microsoft.com/office/officeart/2005/8/layout/orgChart1"/>
    <dgm:cxn modelId="{B1328AA2-7597-4B80-AFAE-F7F6C34B94AF}" type="presParOf" srcId="{9DD41D32-28C6-4EA5-8EC6-28A875268407}" destId="{DD603E10-AAC9-4CAD-BA7F-6ADF5A4176E1}" srcOrd="0" destOrd="0" presId="urn:microsoft.com/office/officeart/2005/8/layout/orgChart1"/>
    <dgm:cxn modelId="{CDFE7151-691B-48C9-81F7-F3BDE6794554}" type="presParOf" srcId="{9DD41D32-28C6-4EA5-8EC6-28A875268407}" destId="{0A1707F5-853E-4EAF-927D-146EE3E81BEB}" srcOrd="1" destOrd="0" presId="urn:microsoft.com/office/officeart/2005/8/layout/orgChart1"/>
    <dgm:cxn modelId="{E3B4451C-13F3-48D8-A443-4649820A5554}" type="presParOf" srcId="{5C7F1EA6-E8E4-4B9A-AAE4-B6D49E5F0201}" destId="{36652E16-2C20-4F5C-9066-39537E70F141}" srcOrd="1" destOrd="0" presId="urn:microsoft.com/office/officeart/2005/8/layout/orgChart1"/>
    <dgm:cxn modelId="{CEB15C6E-3274-4AFC-9A31-7495DF5CFE5A}" type="presParOf" srcId="{5C7F1EA6-E8E4-4B9A-AAE4-B6D49E5F0201}" destId="{5D753DDD-4E44-4CAD-8EFC-C171DDC79F3D}" srcOrd="2" destOrd="0" presId="urn:microsoft.com/office/officeart/2005/8/layout/orgChart1"/>
    <dgm:cxn modelId="{39253FC7-394D-4FFD-B827-7FA41F6694A2}" type="presParOf" srcId="{7E61B0CC-F40B-420C-B7B9-DF969AE77667}" destId="{18218383-B967-4461-9577-A2360E7379FA}" srcOrd="4" destOrd="0" presId="urn:microsoft.com/office/officeart/2005/8/layout/orgChart1"/>
    <dgm:cxn modelId="{7BFDFA69-C43D-4284-B5F5-5873E7F12CFF}" type="presParOf" srcId="{7E61B0CC-F40B-420C-B7B9-DF969AE77667}" destId="{2C9E6555-450E-46FE-BCCA-E69898AF3708}" srcOrd="5" destOrd="0" presId="urn:microsoft.com/office/officeart/2005/8/layout/orgChart1"/>
    <dgm:cxn modelId="{90CE967A-DD47-4ED8-ABEE-2C1545378C9A}" type="presParOf" srcId="{2C9E6555-450E-46FE-BCCA-E69898AF3708}" destId="{DD3C75D9-4472-4BFE-9BA0-04105FC89496}" srcOrd="0" destOrd="0" presId="urn:microsoft.com/office/officeart/2005/8/layout/orgChart1"/>
    <dgm:cxn modelId="{A17A9CBC-5165-4A23-A08D-3A6F07971AE9}" type="presParOf" srcId="{DD3C75D9-4472-4BFE-9BA0-04105FC89496}" destId="{C0BF297A-3391-4215-84D6-03FFDE7254AC}" srcOrd="0" destOrd="0" presId="urn:microsoft.com/office/officeart/2005/8/layout/orgChart1"/>
    <dgm:cxn modelId="{D2278361-0EA3-48EB-8012-2F94C64D75D3}" type="presParOf" srcId="{DD3C75D9-4472-4BFE-9BA0-04105FC89496}" destId="{B1172060-2FCE-45EA-91D7-E1A05A8A5DB8}" srcOrd="1" destOrd="0" presId="urn:microsoft.com/office/officeart/2005/8/layout/orgChart1"/>
    <dgm:cxn modelId="{C830E216-8596-485A-B64B-1900379F18C4}" type="presParOf" srcId="{2C9E6555-450E-46FE-BCCA-E69898AF3708}" destId="{BDF016F8-152A-4CE3-83CC-91F3347971E8}" srcOrd="1" destOrd="0" presId="urn:microsoft.com/office/officeart/2005/8/layout/orgChart1"/>
    <dgm:cxn modelId="{785A8C81-72FD-43E2-B644-53BD2AA0753E}" type="presParOf" srcId="{2C9E6555-450E-46FE-BCCA-E69898AF3708}" destId="{25750E9C-1E28-4F64-AFCD-D20644F6D860}" srcOrd="2" destOrd="0" presId="urn:microsoft.com/office/officeart/2005/8/layout/orgChart1"/>
    <dgm:cxn modelId="{0047415B-1294-445E-8DFA-0EDEC45A6C0C}" type="presParOf" srcId="{7C88AD2C-0D1E-4940-89F9-D56D20178DFF}" destId="{549B5CC5-0871-4B75-8F8E-B2A21639A37F}" srcOrd="2" destOrd="0" presId="urn:microsoft.com/office/officeart/2005/8/layout/orgChart1"/>
    <dgm:cxn modelId="{9D7CFD3B-B0CB-41C5-8EBB-C1EDC85F4DE1}" type="presParOf" srcId="{0CF0F80B-6551-4B25-AE1A-15B3D1C134D3}" destId="{4ABF498D-C21B-4BF7-A62B-24FCEBE124B9}" srcOrd="2" destOrd="0" presId="urn:microsoft.com/office/officeart/2005/8/layout/orgChart1"/>
    <dgm:cxn modelId="{DF5DB7C6-A461-47CB-8701-595D6F5E19DA}" type="presParOf" srcId="{4ABF498D-C21B-4BF7-A62B-24FCEBE124B9}" destId="{FCE59CE7-769B-424C-9797-7D13026B494E}" srcOrd="0" destOrd="0" presId="urn:microsoft.com/office/officeart/2005/8/layout/orgChart1"/>
    <dgm:cxn modelId="{B9C4B823-1075-4D12-8CB8-30F490D73FD8}" type="presParOf" srcId="{4ABF498D-C21B-4BF7-A62B-24FCEBE124B9}" destId="{BE950BEB-7BBC-45C9-AEF1-D3CA368FCB4C}" srcOrd="1" destOrd="0" presId="urn:microsoft.com/office/officeart/2005/8/layout/orgChart1"/>
    <dgm:cxn modelId="{8D0BCAD5-DE87-452E-85AB-6286022E302E}" type="presParOf" srcId="{BE950BEB-7BBC-45C9-AEF1-D3CA368FCB4C}" destId="{651F4D6B-4E60-412D-804B-46E6005317D2}" srcOrd="0" destOrd="0" presId="urn:microsoft.com/office/officeart/2005/8/layout/orgChart1"/>
    <dgm:cxn modelId="{68B6B4F1-20CB-477C-8972-73AD52E55C72}" type="presParOf" srcId="{651F4D6B-4E60-412D-804B-46E6005317D2}" destId="{AC789A3C-A538-4C0B-9F29-336A67CEAD69}" srcOrd="0" destOrd="0" presId="urn:microsoft.com/office/officeart/2005/8/layout/orgChart1"/>
    <dgm:cxn modelId="{7CEA0C81-ABB7-4F1F-8A37-41ABAEBC7226}" type="presParOf" srcId="{651F4D6B-4E60-412D-804B-46E6005317D2}" destId="{BC70789D-8884-42BA-A46D-06CDD0439AD2}" srcOrd="1" destOrd="0" presId="urn:microsoft.com/office/officeart/2005/8/layout/orgChart1"/>
    <dgm:cxn modelId="{11A4E7A4-A5BA-4E47-BB10-16C105F8F9F7}" type="presParOf" srcId="{BE950BEB-7BBC-45C9-AEF1-D3CA368FCB4C}" destId="{E8E05D4A-302E-44E2-BFD5-F1D0AE934F4D}" srcOrd="1" destOrd="0" presId="urn:microsoft.com/office/officeart/2005/8/layout/orgChart1"/>
    <dgm:cxn modelId="{D4BFB2BC-45BA-4AC4-A241-1EDD763E26D1}" type="presParOf" srcId="{BE950BEB-7BBC-45C9-AEF1-D3CA368FCB4C}" destId="{B454BDFF-EBA0-41DB-A73A-79DFEA31BE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59CE7-769B-424C-9797-7D13026B494E}">
      <dsp:nvSpPr>
        <dsp:cNvPr id="0" name=""/>
        <dsp:cNvSpPr/>
      </dsp:nvSpPr>
      <dsp:spPr>
        <a:xfrm>
          <a:off x="2846957" y="1465598"/>
          <a:ext cx="185971" cy="814733"/>
        </a:xfrm>
        <a:custGeom>
          <a:avLst/>
          <a:gdLst/>
          <a:ahLst/>
          <a:cxnLst/>
          <a:rect l="0" t="0" r="0" b="0"/>
          <a:pathLst>
            <a:path>
              <a:moveTo>
                <a:pt x="185971" y="0"/>
              </a:moveTo>
              <a:lnTo>
                <a:pt x="185971" y="814733"/>
              </a:lnTo>
              <a:lnTo>
                <a:pt x="0" y="81473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18383-B967-4461-9577-A2360E7379FA}">
      <dsp:nvSpPr>
        <dsp:cNvPr id="0" name=""/>
        <dsp:cNvSpPr/>
      </dsp:nvSpPr>
      <dsp:spPr>
        <a:xfrm>
          <a:off x="5176032" y="3980645"/>
          <a:ext cx="2143103" cy="371943"/>
        </a:xfrm>
        <a:custGeom>
          <a:avLst/>
          <a:gdLst/>
          <a:ahLst/>
          <a:cxnLst/>
          <a:rect l="0" t="0" r="0" b="0"/>
          <a:pathLst>
            <a:path>
              <a:moveTo>
                <a:pt x="0" y="0"/>
              </a:moveTo>
              <a:lnTo>
                <a:pt x="0" y="185971"/>
              </a:lnTo>
              <a:lnTo>
                <a:pt x="2143103" y="185971"/>
              </a:lnTo>
              <a:lnTo>
                <a:pt x="2143103" y="37194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545A2-31D5-43AB-A879-A5E961F30C22}">
      <dsp:nvSpPr>
        <dsp:cNvPr id="0" name=""/>
        <dsp:cNvSpPr/>
      </dsp:nvSpPr>
      <dsp:spPr>
        <a:xfrm>
          <a:off x="5130312" y="3980645"/>
          <a:ext cx="91440" cy="371943"/>
        </a:xfrm>
        <a:custGeom>
          <a:avLst/>
          <a:gdLst/>
          <a:ahLst/>
          <a:cxnLst/>
          <a:rect l="0" t="0" r="0" b="0"/>
          <a:pathLst>
            <a:path>
              <a:moveTo>
                <a:pt x="45720" y="0"/>
              </a:moveTo>
              <a:lnTo>
                <a:pt x="45720" y="37194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08C14-D4BE-432E-BD71-2DB2AC3CFA72}">
      <dsp:nvSpPr>
        <dsp:cNvPr id="0" name=""/>
        <dsp:cNvSpPr/>
      </dsp:nvSpPr>
      <dsp:spPr>
        <a:xfrm>
          <a:off x="3032929" y="3980645"/>
          <a:ext cx="2143103" cy="371943"/>
        </a:xfrm>
        <a:custGeom>
          <a:avLst/>
          <a:gdLst/>
          <a:ahLst/>
          <a:cxnLst/>
          <a:rect l="0" t="0" r="0" b="0"/>
          <a:pathLst>
            <a:path>
              <a:moveTo>
                <a:pt x="2143103" y="0"/>
              </a:moveTo>
              <a:lnTo>
                <a:pt x="2143103" y="185971"/>
              </a:lnTo>
              <a:lnTo>
                <a:pt x="0" y="185971"/>
              </a:lnTo>
              <a:lnTo>
                <a:pt x="0" y="37194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BA12A-B9B9-42CB-8191-82D2E193A30B}">
      <dsp:nvSpPr>
        <dsp:cNvPr id="0" name=""/>
        <dsp:cNvSpPr/>
      </dsp:nvSpPr>
      <dsp:spPr>
        <a:xfrm>
          <a:off x="3032929" y="1465598"/>
          <a:ext cx="2143103" cy="1629466"/>
        </a:xfrm>
        <a:custGeom>
          <a:avLst/>
          <a:gdLst/>
          <a:ahLst/>
          <a:cxnLst/>
          <a:rect l="0" t="0" r="0" b="0"/>
          <a:pathLst>
            <a:path>
              <a:moveTo>
                <a:pt x="0" y="0"/>
              </a:moveTo>
              <a:lnTo>
                <a:pt x="0" y="1443495"/>
              </a:lnTo>
              <a:lnTo>
                <a:pt x="2143103" y="1443495"/>
              </a:lnTo>
              <a:lnTo>
                <a:pt x="2143103" y="162946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F2F67-BFD2-4FEB-8257-00FCA5307E94}">
      <dsp:nvSpPr>
        <dsp:cNvPr id="0" name=""/>
        <dsp:cNvSpPr/>
      </dsp:nvSpPr>
      <dsp:spPr>
        <a:xfrm>
          <a:off x="2987209" y="1465598"/>
          <a:ext cx="91440" cy="1629466"/>
        </a:xfrm>
        <a:custGeom>
          <a:avLst/>
          <a:gdLst/>
          <a:ahLst/>
          <a:cxnLst/>
          <a:rect l="0" t="0" r="0" b="0"/>
          <a:pathLst>
            <a:path>
              <a:moveTo>
                <a:pt x="45720" y="0"/>
              </a:moveTo>
              <a:lnTo>
                <a:pt x="45720" y="162946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77792-2921-49C3-B760-45E434C578F6}">
      <dsp:nvSpPr>
        <dsp:cNvPr id="0" name=""/>
        <dsp:cNvSpPr/>
      </dsp:nvSpPr>
      <dsp:spPr>
        <a:xfrm>
          <a:off x="889826" y="1465598"/>
          <a:ext cx="2143103" cy="1629466"/>
        </a:xfrm>
        <a:custGeom>
          <a:avLst/>
          <a:gdLst/>
          <a:ahLst/>
          <a:cxnLst/>
          <a:rect l="0" t="0" r="0" b="0"/>
          <a:pathLst>
            <a:path>
              <a:moveTo>
                <a:pt x="2143103" y="0"/>
              </a:moveTo>
              <a:lnTo>
                <a:pt x="2143103" y="1443495"/>
              </a:lnTo>
              <a:lnTo>
                <a:pt x="0" y="1443495"/>
              </a:lnTo>
              <a:lnTo>
                <a:pt x="0" y="162946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15D51D-C0B3-45FE-A977-BA8E91452DAE}">
      <dsp:nvSpPr>
        <dsp:cNvPr id="0" name=""/>
        <dsp:cNvSpPr/>
      </dsp:nvSpPr>
      <dsp:spPr>
        <a:xfrm>
          <a:off x="2147349" y="580018"/>
          <a:ext cx="1771159" cy="8855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1" i="0" u="none" strike="noStrike" kern="1200" cap="none" normalizeH="0" baseline="0">
              <a:ln/>
              <a:effectLst/>
              <a:latin typeface="Arial" panose="020B0604020202020204" pitchFamily="34" charset="0"/>
              <a:cs typeface="Arial" panose="020B0604020202020204" pitchFamily="34" charset="0"/>
            </a:rPr>
            <a:t>ΦΙΛΟΣΟΦΙΑ</a:t>
          </a:r>
        </a:p>
      </dsp:txBody>
      <dsp:txXfrm>
        <a:off x="2147349" y="580018"/>
        <a:ext cx="1771159" cy="885579"/>
      </dsp:txXfrm>
    </dsp:sp>
    <dsp:sp modelId="{4761D0B4-D73B-4116-975B-60291D4141F0}">
      <dsp:nvSpPr>
        <dsp:cNvPr id="0" name=""/>
        <dsp:cNvSpPr/>
      </dsp:nvSpPr>
      <dsp:spPr>
        <a:xfrm>
          <a:off x="4246" y="3095065"/>
          <a:ext cx="1771159" cy="885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1" i="0" u="none" strike="noStrike" kern="1200" cap="none" normalizeH="0" baseline="0">
              <a:ln/>
              <a:effectLst/>
              <a:latin typeface="Arial" panose="020B0604020202020204" pitchFamily="34" charset="0"/>
              <a:cs typeface="Arial" panose="020B0604020202020204" pitchFamily="34" charset="0"/>
            </a:rPr>
            <a:t>ΓΝΩΣΙΟΛΟΓΙΑ</a:t>
          </a:r>
        </a:p>
      </dsp:txBody>
      <dsp:txXfrm>
        <a:off x="4246" y="3095065"/>
        <a:ext cx="1771159" cy="885579"/>
      </dsp:txXfrm>
    </dsp:sp>
    <dsp:sp modelId="{7D231F73-5E15-486D-8470-6B3EF76278E3}">
      <dsp:nvSpPr>
        <dsp:cNvPr id="0" name=""/>
        <dsp:cNvSpPr/>
      </dsp:nvSpPr>
      <dsp:spPr>
        <a:xfrm>
          <a:off x="2147349" y="3095065"/>
          <a:ext cx="1771159" cy="885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1" i="0" u="none" strike="noStrike" kern="1200" cap="none" normalizeH="0" baseline="0">
              <a:ln/>
              <a:effectLst/>
              <a:latin typeface="Arial" panose="020B0604020202020204" pitchFamily="34" charset="0"/>
              <a:cs typeface="Arial" panose="020B0604020202020204" pitchFamily="34" charset="0"/>
            </a:rPr>
            <a:t>ΜΕΤΑΦΥΣΙΚΗ ή</a:t>
          </a:r>
          <a:br>
            <a:rPr kumimoji="0" lang="el-GR" altLang="el-GR" sz="1900" b="1" i="0" u="none" strike="noStrike" kern="1200" cap="none" normalizeH="0" baseline="0">
              <a:ln/>
              <a:effectLst/>
              <a:latin typeface="Arial" panose="020B0604020202020204" pitchFamily="34" charset="0"/>
              <a:cs typeface="Arial" panose="020B0604020202020204" pitchFamily="34" charset="0"/>
            </a:rPr>
          </a:br>
          <a:r>
            <a:rPr kumimoji="0" lang="el-GR" altLang="el-GR" sz="1900" b="1" i="0" u="none" strike="noStrike" kern="1200" cap="none" normalizeH="0" baseline="0">
              <a:ln/>
              <a:effectLst/>
              <a:latin typeface="Arial" panose="020B0604020202020204" pitchFamily="34" charset="0"/>
              <a:cs typeface="Arial" panose="020B0604020202020204" pitchFamily="34" charset="0"/>
            </a:rPr>
            <a:t> ΟΝΤΟΛΟΓΙΑ</a:t>
          </a:r>
        </a:p>
      </dsp:txBody>
      <dsp:txXfrm>
        <a:off x="2147349" y="3095065"/>
        <a:ext cx="1771159" cy="885579"/>
      </dsp:txXfrm>
    </dsp:sp>
    <dsp:sp modelId="{FD4920F8-BD00-4C55-B9A6-546C9679D553}">
      <dsp:nvSpPr>
        <dsp:cNvPr id="0" name=""/>
        <dsp:cNvSpPr/>
      </dsp:nvSpPr>
      <dsp:spPr>
        <a:xfrm>
          <a:off x="4290452" y="3095065"/>
          <a:ext cx="1771159" cy="88557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1" i="0" u="none" strike="noStrike" kern="1200" cap="none" normalizeH="0" baseline="0">
              <a:ln/>
              <a:effectLst/>
              <a:latin typeface="Arial" panose="020B0604020202020204" pitchFamily="34" charset="0"/>
              <a:cs typeface="Arial" panose="020B0604020202020204" pitchFamily="34" charset="0"/>
            </a:rPr>
            <a:t>ΠΡΑΚΤΙΚΗ</a:t>
          </a:r>
          <a:br>
            <a:rPr kumimoji="0" lang="el-GR" altLang="el-GR" sz="1900" b="1" i="0" u="none" strike="noStrike" kern="1200" cap="none" normalizeH="0" baseline="0">
              <a:ln/>
              <a:effectLst/>
              <a:latin typeface="Arial" panose="020B0604020202020204" pitchFamily="34" charset="0"/>
              <a:cs typeface="Arial" panose="020B0604020202020204" pitchFamily="34" charset="0"/>
            </a:rPr>
          </a:br>
          <a:r>
            <a:rPr kumimoji="0" lang="el-GR" altLang="el-GR" sz="1900" b="1" i="0" u="none" strike="noStrike" kern="1200" cap="none" normalizeH="0" baseline="0">
              <a:ln/>
              <a:effectLst/>
              <a:latin typeface="Arial" panose="020B0604020202020204" pitchFamily="34" charset="0"/>
              <a:cs typeface="Arial" panose="020B0604020202020204" pitchFamily="34" charset="0"/>
            </a:rPr>
            <a:t> ΦΙΛΟΣΟΦΙΑ ή</a:t>
          </a:r>
          <a:br>
            <a:rPr kumimoji="0" lang="el-GR" altLang="el-GR" sz="1900" b="1" i="0" u="none" strike="noStrike" kern="1200" cap="none" normalizeH="0" baseline="0">
              <a:ln/>
              <a:effectLst/>
              <a:latin typeface="Arial" panose="020B0604020202020204" pitchFamily="34" charset="0"/>
              <a:cs typeface="Arial" panose="020B0604020202020204" pitchFamily="34" charset="0"/>
            </a:rPr>
          </a:br>
          <a:r>
            <a:rPr kumimoji="0" lang="el-GR" altLang="el-GR" sz="1900" b="1" i="0" u="none" strike="noStrike" kern="1200" cap="none" normalizeH="0" baseline="0">
              <a:ln/>
              <a:effectLst/>
              <a:latin typeface="Arial" panose="020B0604020202020204" pitchFamily="34" charset="0"/>
              <a:cs typeface="Arial" panose="020B0604020202020204" pitchFamily="34" charset="0"/>
            </a:rPr>
            <a:t>ΑΞΙΟΛΟΓΙΑ</a:t>
          </a:r>
        </a:p>
      </dsp:txBody>
      <dsp:txXfrm>
        <a:off x="4290452" y="3095065"/>
        <a:ext cx="1771159" cy="885579"/>
      </dsp:txXfrm>
    </dsp:sp>
    <dsp:sp modelId="{DA1F2D2C-EC47-4CEB-96C8-52CD4C5C6A1F}">
      <dsp:nvSpPr>
        <dsp:cNvPr id="0" name=""/>
        <dsp:cNvSpPr/>
      </dsp:nvSpPr>
      <dsp:spPr>
        <a:xfrm>
          <a:off x="2147349" y="4352589"/>
          <a:ext cx="1771159" cy="88557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kern="1200" cap="none" normalizeH="0" baseline="0">
              <a:ln/>
              <a:effectLst/>
              <a:latin typeface="Arial" panose="020B0604020202020204" pitchFamily="34" charset="0"/>
              <a:cs typeface="Arial" panose="020B0604020202020204" pitchFamily="34" charset="0"/>
            </a:rPr>
            <a:t>ΗΘΙΚΗ</a:t>
          </a:r>
        </a:p>
      </dsp:txBody>
      <dsp:txXfrm>
        <a:off x="2147349" y="4352589"/>
        <a:ext cx="1771159" cy="885579"/>
      </dsp:txXfrm>
    </dsp:sp>
    <dsp:sp modelId="{DD603E10-AAC9-4CAD-BA7F-6ADF5A4176E1}">
      <dsp:nvSpPr>
        <dsp:cNvPr id="0" name=""/>
        <dsp:cNvSpPr/>
      </dsp:nvSpPr>
      <dsp:spPr>
        <a:xfrm>
          <a:off x="4290452" y="4352589"/>
          <a:ext cx="1771159" cy="88557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kern="1200" cap="none" normalizeH="0" baseline="0">
              <a:ln/>
              <a:effectLst/>
              <a:latin typeface="Arial" panose="020B0604020202020204" pitchFamily="34" charset="0"/>
              <a:cs typeface="Arial" panose="020B0604020202020204" pitchFamily="34" charset="0"/>
            </a:rPr>
            <a:t>ΠΟΛΙΤΙΚΗ</a:t>
          </a:r>
          <a:br>
            <a:rPr kumimoji="0" lang="el-GR" altLang="el-GR" sz="1900" b="0" i="0" u="none" strike="noStrike" kern="1200" cap="none" normalizeH="0" baseline="0">
              <a:ln/>
              <a:effectLst/>
              <a:latin typeface="Arial" panose="020B0604020202020204" pitchFamily="34" charset="0"/>
              <a:cs typeface="Arial" panose="020B0604020202020204" pitchFamily="34" charset="0"/>
            </a:rPr>
          </a:br>
          <a:r>
            <a:rPr kumimoji="0" lang="el-GR" altLang="el-GR" sz="1900" b="0" i="0" u="none" strike="noStrike" kern="1200" cap="none" normalizeH="0" baseline="0">
              <a:ln/>
              <a:effectLst/>
              <a:latin typeface="Arial" panose="020B0604020202020204" pitchFamily="34" charset="0"/>
              <a:cs typeface="Arial" panose="020B0604020202020204" pitchFamily="34" charset="0"/>
            </a:rPr>
            <a:t> ΦΙΛΟΣΟΦΙΑ</a:t>
          </a:r>
        </a:p>
      </dsp:txBody>
      <dsp:txXfrm>
        <a:off x="4290452" y="4352589"/>
        <a:ext cx="1771159" cy="885579"/>
      </dsp:txXfrm>
    </dsp:sp>
    <dsp:sp modelId="{C0BF297A-3391-4215-84D6-03FFDE7254AC}">
      <dsp:nvSpPr>
        <dsp:cNvPr id="0" name=""/>
        <dsp:cNvSpPr/>
      </dsp:nvSpPr>
      <dsp:spPr>
        <a:xfrm>
          <a:off x="6433556" y="4352589"/>
          <a:ext cx="1771159" cy="88557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kern="1200" cap="none" normalizeH="0" baseline="0">
              <a:ln/>
              <a:effectLst/>
              <a:latin typeface="Arial" panose="020B0604020202020204" pitchFamily="34" charset="0"/>
              <a:cs typeface="Arial" panose="020B0604020202020204" pitchFamily="34" charset="0"/>
            </a:rPr>
            <a:t>ΑΙΣΘΗΤΙΚΗ</a:t>
          </a:r>
        </a:p>
      </dsp:txBody>
      <dsp:txXfrm>
        <a:off x="6433556" y="4352589"/>
        <a:ext cx="1771159" cy="885579"/>
      </dsp:txXfrm>
    </dsp:sp>
    <dsp:sp modelId="{AC789A3C-A538-4C0B-9F29-336A67CEAD69}">
      <dsp:nvSpPr>
        <dsp:cNvPr id="0" name=""/>
        <dsp:cNvSpPr/>
      </dsp:nvSpPr>
      <dsp:spPr>
        <a:xfrm>
          <a:off x="1075797" y="1837542"/>
          <a:ext cx="1771159" cy="885579"/>
        </a:xfrm>
        <a:prstGeom prst="rect">
          <a:avLst/>
        </a:prstGeom>
        <a:solidFill>
          <a:schemeClr val="accent3">
            <a:hueOff val="0"/>
            <a:satOff val="0"/>
            <a:lumOff val="0"/>
            <a:alphaOff val="0"/>
          </a:schemeClr>
        </a:solidFill>
        <a:ln w="1905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900" b="0" i="0" u="none" strike="noStrike" kern="1200" cap="none" normalizeH="0" baseline="0">
              <a:ln/>
              <a:effectLst/>
              <a:latin typeface="Arial" panose="020B0604020202020204" pitchFamily="34" charset="0"/>
              <a:cs typeface="Arial" panose="020B0604020202020204" pitchFamily="34" charset="0"/>
            </a:rPr>
            <a:t>ΛΟΓΙΚΗ</a:t>
          </a:r>
          <a:endParaRPr kumimoji="0" lang="el-GR" altLang="el-GR" sz="1900" b="0" i="0" u="none" strike="noStrike" kern="1200" cap="none" normalizeH="0" baseline="0" dirty="0">
            <a:ln/>
            <a:effectLst/>
            <a:latin typeface="Arial" panose="020B0604020202020204" pitchFamily="34" charset="0"/>
            <a:cs typeface="Arial" panose="020B0604020202020204" pitchFamily="34" charset="0"/>
          </a:endParaRPr>
        </a:p>
      </dsp:txBody>
      <dsp:txXfrm>
        <a:off x="1075797" y="1837542"/>
        <a:ext cx="1771159" cy="8855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C52CEBE-50C9-4771-84B4-40E58562FA6E}" type="datetimeFigureOut">
              <a:rPr lang="el-GR" smtClean="0"/>
              <a:pPr/>
              <a:t>8/5/2020</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27064F96-81AD-4314-9B87-D28692DD7D4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7C52CEBE-50C9-4771-84B4-40E58562FA6E}" type="datetimeFigureOut">
              <a:rPr lang="el-GR" smtClean="0"/>
              <a:pPr/>
              <a:t>8/5/2020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7064F96-81AD-4314-9B87-D28692DD7D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7C52CEBE-50C9-4771-84B4-40E58562FA6E}" type="datetimeFigureOut">
              <a:rPr lang="el-GR" smtClean="0"/>
              <a:pPr/>
              <a:t>8/5/2020</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27064F96-81AD-4314-9B87-D28692DD7D4F}"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9F0BDD-AB48-4ECE-B4FC-292323E2F79E}"/>
              </a:ext>
            </a:extLst>
          </p:cNvPr>
          <p:cNvSpPr>
            <a:spLocks noGrp="1"/>
          </p:cNvSpPr>
          <p:nvPr>
            <p:ph type="title"/>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SmartArt 2">
            <a:extLst>
              <a:ext uri="{FF2B5EF4-FFF2-40B4-BE49-F238E27FC236}">
                <a16:creationId xmlns:a16="http://schemas.microsoft.com/office/drawing/2014/main" id="{37465C0D-ED0A-4C5D-8B77-3636921ED647}"/>
              </a:ext>
            </a:extLst>
          </p:cNvPr>
          <p:cNvSpPr>
            <a:spLocks noGrp="1"/>
          </p:cNvSpPr>
          <p:nvPr>
            <p:ph type="dgm" idx="1"/>
          </p:nvPr>
        </p:nvSpPr>
        <p:spPr>
          <a:xfrm>
            <a:off x="457200" y="1600200"/>
            <a:ext cx="8229600" cy="4525963"/>
          </a:xfrm>
        </p:spPr>
        <p:txBody>
          <a:bodyPr/>
          <a:lstStyle/>
          <a:p>
            <a:endParaRPr lang="el-GR"/>
          </a:p>
        </p:txBody>
      </p:sp>
      <p:sp>
        <p:nvSpPr>
          <p:cNvPr id="4" name="Θέση ημερομηνίας 3">
            <a:extLst>
              <a:ext uri="{FF2B5EF4-FFF2-40B4-BE49-F238E27FC236}">
                <a16:creationId xmlns:a16="http://schemas.microsoft.com/office/drawing/2014/main" id="{A0B85168-CAA7-46D2-88C8-89BB8CB49701}"/>
              </a:ext>
            </a:extLst>
          </p:cNvPr>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7E1CE015-0923-4DF3-A696-69C925B5A61B}"/>
              </a:ext>
            </a:extLst>
          </p:cNvPr>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60F2CD09-045C-41B0-8B0D-ECC9C393E91A}"/>
              </a:ext>
            </a:extLst>
          </p:cNvPr>
          <p:cNvSpPr>
            <a:spLocks noGrp="1"/>
          </p:cNvSpPr>
          <p:nvPr>
            <p:ph type="sldNum" sz="quarter" idx="12"/>
          </p:nvPr>
        </p:nvSpPr>
        <p:spPr>
          <a:xfrm>
            <a:off x="6553200" y="6245225"/>
            <a:ext cx="2133600" cy="476250"/>
          </a:xfrm>
        </p:spPr>
        <p:txBody>
          <a:bodyPr/>
          <a:lstStyle>
            <a:lvl1pPr>
              <a:defRPr/>
            </a:lvl1pPr>
          </a:lstStyle>
          <a:p>
            <a:fld id="{ADC9C430-2A94-48E0-B603-CBF4C7053247}" type="slidenum">
              <a:rPr lang="el-GR" altLang="el-GR"/>
              <a:pPr/>
              <a:t>‹#›</a:t>
            </a:fld>
            <a:endParaRPr lang="el-GR" altLang="el-GR"/>
          </a:p>
        </p:txBody>
      </p:sp>
    </p:spTree>
    <p:extLst>
      <p:ext uri="{BB962C8B-B14F-4D97-AF65-F5344CB8AC3E}">
        <p14:creationId xmlns:p14="http://schemas.microsoft.com/office/powerpoint/2010/main" val="18516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7C52CEBE-50C9-4771-84B4-40E58562FA6E}" type="datetimeFigureOut">
              <a:rPr lang="el-GR" smtClean="0"/>
              <a:pPr/>
              <a:t>8/5/2020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27064F96-81AD-4314-9B87-D28692DD7D4F}"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7C52CEBE-50C9-4771-84B4-40E58562FA6E}" type="datetimeFigureOut">
              <a:rPr lang="el-GR" smtClean="0"/>
              <a:pPr/>
              <a:t>8/5/2020</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064F96-81AD-4314-9B87-D28692DD7D4F}"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8" name="7 - Θέση ημερομηνίας"/>
          <p:cNvSpPr>
            <a:spLocks noGrp="1"/>
          </p:cNvSpPr>
          <p:nvPr>
            <p:ph type="dt" sz="half" idx="15"/>
          </p:nvPr>
        </p:nvSpPr>
        <p:spPr/>
        <p:txBody>
          <a:bodyPr rtlCol="0"/>
          <a:lstStyle/>
          <a:p>
            <a:fld id="{7C52CEBE-50C9-4771-84B4-40E58562FA6E}" type="datetimeFigureOut">
              <a:rPr lang="el-GR" smtClean="0"/>
              <a:pPr/>
              <a:t>8/5/2020</a:t>
            </a:fld>
            <a:endParaRPr lang="el-GR"/>
          </a:p>
        </p:txBody>
      </p:sp>
      <p:sp>
        <p:nvSpPr>
          <p:cNvPr id="10" name="9 - Θέση αριθμού διαφάνειας"/>
          <p:cNvSpPr>
            <a:spLocks noGrp="1"/>
          </p:cNvSpPr>
          <p:nvPr>
            <p:ph type="sldNum" sz="quarter" idx="16"/>
          </p:nvPr>
        </p:nvSpPr>
        <p:spPr/>
        <p:txBody>
          <a:bodyPr rtlCol="0"/>
          <a:lstStyle/>
          <a:p>
            <a:fld id="{27064F96-81AD-4314-9B87-D28692DD7D4F}"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Θέση ημερομηνίας"/>
          <p:cNvSpPr>
            <a:spLocks noGrp="1"/>
          </p:cNvSpPr>
          <p:nvPr>
            <p:ph type="dt" sz="half" idx="15"/>
          </p:nvPr>
        </p:nvSpPr>
        <p:spPr/>
        <p:txBody>
          <a:bodyPr rtlCol="0"/>
          <a:lstStyle/>
          <a:p>
            <a:fld id="{7C52CEBE-50C9-4771-84B4-40E58562FA6E}" type="datetimeFigureOut">
              <a:rPr lang="el-GR" smtClean="0"/>
              <a:pPr/>
              <a:t>8/5/2020</a:t>
            </a:fld>
            <a:endParaRPr lang="el-GR"/>
          </a:p>
        </p:txBody>
      </p:sp>
      <p:sp>
        <p:nvSpPr>
          <p:cNvPr id="12" name="11 - Θέση αριθμού διαφάνειας"/>
          <p:cNvSpPr>
            <a:spLocks noGrp="1"/>
          </p:cNvSpPr>
          <p:nvPr>
            <p:ph type="sldNum" sz="quarter" idx="16"/>
          </p:nvPr>
        </p:nvSpPr>
        <p:spPr/>
        <p:txBody>
          <a:bodyPr rtlCol="0"/>
          <a:lstStyle/>
          <a:p>
            <a:fld id="{27064F96-81AD-4314-9B87-D28692DD7D4F}"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7C52CEBE-50C9-4771-84B4-40E58562FA6E}" type="datetimeFigureOut">
              <a:rPr lang="el-GR" smtClean="0"/>
              <a:pPr/>
              <a:t>8/5/2020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27064F96-81AD-4314-9B87-D28692DD7D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C52CEBE-50C9-4771-84B4-40E58562FA6E}" type="datetimeFigureOut">
              <a:rPr lang="el-GR" smtClean="0"/>
              <a:pPr/>
              <a:t>8/5/2020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27064F96-81AD-4314-9B87-D28692DD7D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7C52CEBE-50C9-4771-84B4-40E58562FA6E}" type="datetimeFigureOut">
              <a:rPr lang="el-GR" smtClean="0"/>
              <a:pPr/>
              <a:t>8/5/2020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27064F96-81AD-4314-9B87-D28692DD7D4F}"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7C52CEBE-50C9-4771-84B4-40E58562FA6E}" type="datetimeFigureOut">
              <a:rPr lang="el-GR" smtClean="0"/>
              <a:pPr/>
              <a:t>8/5/2020</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27064F96-81AD-4314-9B87-D28692DD7D4F}"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C52CEBE-50C9-4771-84B4-40E58562FA6E}" type="datetimeFigureOut">
              <a:rPr lang="el-GR" smtClean="0"/>
              <a:pPr/>
              <a:t>8/5/2020</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064F96-81AD-4314-9B87-D28692DD7D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82A2160D-BF56-4243-9F33-613E1C211D46}"/>
              </a:ext>
            </a:extLst>
          </p:cNvPr>
          <p:cNvSpPr>
            <a:spLocks noGrp="1" noChangeArrowheads="1"/>
          </p:cNvSpPr>
          <p:nvPr>
            <p:ph type="title"/>
          </p:nvPr>
        </p:nvSpPr>
        <p:spPr/>
        <p:txBody>
          <a:bodyPr/>
          <a:lstStyle/>
          <a:p>
            <a:endParaRPr lang="el-GR" altLang="el-GR"/>
          </a:p>
        </p:txBody>
      </p:sp>
      <p:graphicFrame>
        <p:nvGraphicFramePr>
          <p:cNvPr id="2" name="Διάγραμμα 1">
            <a:extLst>
              <a:ext uri="{FF2B5EF4-FFF2-40B4-BE49-F238E27FC236}">
                <a16:creationId xmlns:a16="http://schemas.microsoft.com/office/drawing/2014/main" id="{A973FCE1-2D44-4195-9AD1-7064D86CA8EC}"/>
              </a:ext>
            </a:extLst>
          </p:cNvPr>
          <p:cNvGraphicFramePr/>
          <p:nvPr>
            <p:extLst>
              <p:ext uri="{D42A27DB-BD31-4B8C-83A1-F6EECF244321}">
                <p14:modId xmlns:p14="http://schemas.microsoft.com/office/powerpoint/2010/main" val="1591928287"/>
              </p:ext>
            </p:extLst>
          </p:nvPr>
        </p:nvGraphicFramePr>
        <p:xfrm>
          <a:off x="442913" y="260350"/>
          <a:ext cx="8208962" cy="5818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pic>
        <p:nvPicPr>
          <p:cNvPr id="26626" name="Picture 2" descr="Αποτέλεσμα εικόνας για state of nature locke"/>
          <p:cNvPicPr>
            <a:picLocks noChangeAspect="1" noChangeArrowheads="1"/>
          </p:cNvPicPr>
          <p:nvPr/>
        </p:nvPicPr>
        <p:blipFill>
          <a:blip r:embed="rId2"/>
          <a:srcRect l="65840"/>
          <a:stretch>
            <a:fillRect/>
          </a:stretch>
        </p:blipFill>
        <p:spPr bwMode="auto">
          <a:xfrm>
            <a:off x="1714480" y="1397959"/>
            <a:ext cx="5857916" cy="56616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63 - Έλλειψη"/>
          <p:cNvSpPr/>
          <p:nvPr/>
        </p:nvSpPr>
        <p:spPr>
          <a:xfrm>
            <a:off x="928662" y="928670"/>
            <a:ext cx="7429552" cy="54292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3714744" y="2928934"/>
            <a:ext cx="1857388" cy="12144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Κοινωνικό συμβόλαιο</a:t>
            </a:r>
          </a:p>
        </p:txBody>
      </p:sp>
      <p:cxnSp>
        <p:nvCxnSpPr>
          <p:cNvPr id="6" name="5 - Ευθεία γραμμή σύνδεσης"/>
          <p:cNvCxnSpPr/>
          <p:nvPr/>
        </p:nvCxnSpPr>
        <p:spPr>
          <a:xfrm>
            <a:off x="5572132" y="3500438"/>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a:stCxn id="4" idx="2"/>
          </p:cNvCxnSpPr>
          <p:nvPr/>
        </p:nvCxnSpPr>
        <p:spPr>
          <a:xfrm rot="10800000">
            <a:off x="2643174" y="3500439"/>
            <a:ext cx="1071570" cy="35719"/>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6572264" y="3071810"/>
            <a:ext cx="214314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Λαός</a:t>
            </a:r>
          </a:p>
        </p:txBody>
      </p:sp>
      <p:sp>
        <p:nvSpPr>
          <p:cNvPr id="11" name="10 - Ορθογώνιο"/>
          <p:cNvSpPr/>
          <p:nvPr/>
        </p:nvSpPr>
        <p:spPr>
          <a:xfrm>
            <a:off x="642910" y="3143248"/>
            <a:ext cx="2000264"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Ανώτατη Αρχή</a:t>
            </a:r>
          </a:p>
        </p:txBody>
      </p:sp>
      <p:sp>
        <p:nvSpPr>
          <p:cNvPr id="12" name="11 - TextBox"/>
          <p:cNvSpPr txBox="1"/>
          <p:nvPr/>
        </p:nvSpPr>
        <p:spPr>
          <a:xfrm>
            <a:off x="3714744" y="2000240"/>
            <a:ext cx="1857388" cy="646331"/>
          </a:xfrm>
          <a:prstGeom prst="rect">
            <a:avLst/>
          </a:prstGeom>
          <a:noFill/>
        </p:spPr>
        <p:txBody>
          <a:bodyPr wrap="square" rtlCol="0">
            <a:spAutoFit/>
          </a:bodyPr>
          <a:lstStyle/>
          <a:p>
            <a:r>
              <a:rPr lang="el-GR" dirty="0"/>
              <a:t>Προστατεύει τα δικαιώματα</a:t>
            </a:r>
          </a:p>
        </p:txBody>
      </p:sp>
      <p:sp>
        <p:nvSpPr>
          <p:cNvPr id="13" name="12 - TextBox"/>
          <p:cNvSpPr txBox="1"/>
          <p:nvPr/>
        </p:nvSpPr>
        <p:spPr>
          <a:xfrm>
            <a:off x="3571868" y="4857760"/>
            <a:ext cx="2000264" cy="646331"/>
          </a:xfrm>
          <a:prstGeom prst="rect">
            <a:avLst/>
          </a:prstGeom>
          <a:noFill/>
        </p:spPr>
        <p:txBody>
          <a:bodyPr wrap="square" rtlCol="0">
            <a:spAutoFit/>
          </a:bodyPr>
          <a:lstStyle/>
          <a:p>
            <a:pPr algn="ctr"/>
            <a:r>
              <a:rPr lang="el-GR" dirty="0"/>
              <a:t>Παραχωρεί την εξουσία</a:t>
            </a:r>
          </a:p>
        </p:txBody>
      </p:sp>
      <p:cxnSp>
        <p:nvCxnSpPr>
          <p:cNvPr id="19" name="18 - Shape"/>
          <p:cNvCxnSpPr>
            <a:stCxn id="11" idx="0"/>
            <a:endCxn id="12" idx="1"/>
          </p:cNvCxnSpPr>
          <p:nvPr/>
        </p:nvCxnSpPr>
        <p:spPr>
          <a:xfrm rot="5400000" flipH="1" flipV="1">
            <a:off x="2268972" y="1697476"/>
            <a:ext cx="819842" cy="2071702"/>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26 - Shape"/>
          <p:cNvCxnSpPr>
            <a:endCxn id="10" idx="0"/>
          </p:cNvCxnSpPr>
          <p:nvPr/>
        </p:nvCxnSpPr>
        <p:spPr>
          <a:xfrm>
            <a:off x="5572132" y="2285992"/>
            <a:ext cx="2071702" cy="785818"/>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0" name="29 - Shape"/>
          <p:cNvCxnSpPr>
            <a:stCxn id="10" idx="2"/>
          </p:cNvCxnSpPr>
          <p:nvPr/>
        </p:nvCxnSpPr>
        <p:spPr>
          <a:xfrm rot="5400000">
            <a:off x="6072198" y="3643314"/>
            <a:ext cx="1214446" cy="1928826"/>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2" name="31 - Shape"/>
          <p:cNvCxnSpPr>
            <a:stCxn id="13" idx="1"/>
            <a:endCxn id="11" idx="2"/>
          </p:cNvCxnSpPr>
          <p:nvPr/>
        </p:nvCxnSpPr>
        <p:spPr>
          <a:xfrm rot="10800000">
            <a:off x="1643042" y="4071942"/>
            <a:ext cx="1928826" cy="1108984"/>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33" name="32 - TextBox"/>
          <p:cNvSpPr txBox="1"/>
          <p:nvPr/>
        </p:nvSpPr>
        <p:spPr>
          <a:xfrm>
            <a:off x="3428992" y="571480"/>
            <a:ext cx="2143140" cy="646331"/>
          </a:xfrm>
          <a:prstGeom prst="rect">
            <a:avLst/>
          </a:prstGeom>
          <a:noFill/>
        </p:spPr>
        <p:txBody>
          <a:bodyPr wrap="square" rtlCol="0">
            <a:spAutoFit/>
          </a:bodyPr>
          <a:lstStyle/>
          <a:p>
            <a:pPr algn="ctr"/>
            <a:r>
              <a:rPr lang="el-GR" dirty="0"/>
              <a:t>Αντίσταση και αντικατάσταση</a:t>
            </a:r>
          </a:p>
        </p:txBody>
      </p:sp>
      <p:sp>
        <p:nvSpPr>
          <p:cNvPr id="34" name="33 - TextBox"/>
          <p:cNvSpPr txBox="1"/>
          <p:nvPr/>
        </p:nvSpPr>
        <p:spPr>
          <a:xfrm>
            <a:off x="3643306" y="6072206"/>
            <a:ext cx="2071702" cy="646331"/>
          </a:xfrm>
          <a:prstGeom prst="rect">
            <a:avLst/>
          </a:prstGeom>
          <a:noFill/>
        </p:spPr>
        <p:txBody>
          <a:bodyPr wrap="square" rtlCol="0">
            <a:spAutoFit/>
          </a:bodyPr>
          <a:lstStyle/>
          <a:p>
            <a:pPr algn="ctr"/>
            <a:r>
              <a:rPr lang="el-GR" dirty="0"/>
              <a:t>Κατάχρηση εξουσίας</a:t>
            </a:r>
          </a:p>
        </p:txBody>
      </p:sp>
      <p:sp>
        <p:nvSpPr>
          <p:cNvPr id="66" name="65 - Διάσημα"/>
          <p:cNvSpPr/>
          <p:nvPr/>
        </p:nvSpPr>
        <p:spPr>
          <a:xfrm rot="13157557">
            <a:off x="7015187" y="1509443"/>
            <a:ext cx="579381" cy="5603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7" name="66 - Διάσημα"/>
          <p:cNvSpPr/>
          <p:nvPr/>
        </p:nvSpPr>
        <p:spPr>
          <a:xfrm rot="2787620">
            <a:off x="1469224" y="5049314"/>
            <a:ext cx="579381" cy="5603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a:p>
        </p:txBody>
      </p:sp>
      <p:sp>
        <p:nvSpPr>
          <p:cNvPr id="6" name="5 - Θέση περιεχομένου"/>
          <p:cNvSpPr>
            <a:spLocks noGrp="1"/>
          </p:cNvSpPr>
          <p:nvPr>
            <p:ph sz="quarter" idx="2"/>
          </p:nvPr>
        </p:nvSpPr>
        <p:spPr>
          <a:xfrm>
            <a:off x="609600" y="1571612"/>
            <a:ext cx="3886200" cy="4448188"/>
          </a:xfrm>
        </p:spPr>
        <p:txBody>
          <a:bodyPr/>
          <a:lstStyle/>
          <a:p>
            <a:r>
              <a:rPr lang="el-GR" dirty="0"/>
              <a:t>Φυσική κατάσταση: πόλεμος, βία, φόβος</a:t>
            </a:r>
          </a:p>
        </p:txBody>
      </p:sp>
      <p:sp>
        <p:nvSpPr>
          <p:cNvPr id="8" name="7 - Θέση περιεχομένου"/>
          <p:cNvSpPr>
            <a:spLocks noGrp="1"/>
          </p:cNvSpPr>
          <p:nvPr>
            <p:ph sz="quarter" idx="4"/>
          </p:nvPr>
        </p:nvSpPr>
        <p:spPr>
          <a:xfrm>
            <a:off x="4800600" y="1571612"/>
            <a:ext cx="3886200" cy="4448188"/>
          </a:xfrm>
        </p:spPr>
        <p:txBody>
          <a:bodyPr/>
          <a:lstStyle/>
          <a:p>
            <a:r>
              <a:rPr lang="el-GR" dirty="0"/>
              <a:t>Φυσική κατάσταση: όχι πόλεμος, αλλά αναρχία γιατί όλοι είναι ελεύθεροι να ασκήσουν τα δικαιώματά τους</a:t>
            </a:r>
          </a:p>
        </p:txBody>
      </p:sp>
      <p:sp>
        <p:nvSpPr>
          <p:cNvPr id="5" name="4 - Θέση κειμένου"/>
          <p:cNvSpPr>
            <a:spLocks noGrp="1"/>
          </p:cNvSpPr>
          <p:nvPr>
            <p:ph type="body" sz="quarter" idx="1"/>
          </p:nvPr>
        </p:nvSpPr>
        <p:spPr>
          <a:xfrm>
            <a:off x="571472" y="428604"/>
            <a:ext cx="3886200" cy="640080"/>
          </a:xfrm>
        </p:spPr>
        <p:txBody>
          <a:bodyPr/>
          <a:lstStyle/>
          <a:p>
            <a:r>
              <a:rPr lang="el-GR" dirty="0"/>
              <a:t>ΧΟΜΠΣ</a:t>
            </a:r>
          </a:p>
        </p:txBody>
      </p:sp>
      <p:sp>
        <p:nvSpPr>
          <p:cNvPr id="7" name="6 - Θέση κειμένου"/>
          <p:cNvSpPr>
            <a:spLocks noGrp="1"/>
          </p:cNvSpPr>
          <p:nvPr>
            <p:ph type="body" sz="quarter" idx="3"/>
          </p:nvPr>
        </p:nvSpPr>
        <p:spPr>
          <a:xfrm>
            <a:off x="4786314" y="428604"/>
            <a:ext cx="3886200" cy="640080"/>
          </a:xfrm>
        </p:spPr>
        <p:txBody>
          <a:bodyPr/>
          <a:lstStyle/>
          <a:p>
            <a:r>
              <a:rPr lang="el-GR" dirty="0"/>
              <a:t>ΛΟΚ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2"/>
          </p:nvPr>
        </p:nvSpPr>
        <p:spPr>
          <a:xfrm>
            <a:off x="609600" y="1643050"/>
            <a:ext cx="3886200" cy="4376750"/>
          </a:xfrm>
        </p:spPr>
        <p:txBody>
          <a:bodyPr>
            <a:normAutofit fontScale="92500"/>
          </a:bodyPr>
          <a:lstStyle/>
          <a:p>
            <a:r>
              <a:rPr lang="el-GR" dirty="0"/>
              <a:t>Κοινωνικό Συμβόλαιο: οι άνθρωποι συμφωνούν να παραχωρήσουν όλα τους τα δικαιώματα στον ανώτατο άρχοντα</a:t>
            </a:r>
          </a:p>
          <a:p>
            <a:r>
              <a:rPr lang="el-GR" dirty="0"/>
              <a:t>Ο άρχοντας επιβάλλει νόμους για να αποτρέψει τον πόλεμο</a:t>
            </a:r>
          </a:p>
        </p:txBody>
      </p:sp>
      <p:sp>
        <p:nvSpPr>
          <p:cNvPr id="4" name="3 - Θέση περιεχομένου"/>
          <p:cNvSpPr>
            <a:spLocks noGrp="1"/>
          </p:cNvSpPr>
          <p:nvPr>
            <p:ph sz="quarter" idx="4"/>
          </p:nvPr>
        </p:nvSpPr>
        <p:spPr>
          <a:xfrm>
            <a:off x="4800600" y="1571612"/>
            <a:ext cx="3886200" cy="4448188"/>
          </a:xfrm>
        </p:spPr>
        <p:txBody>
          <a:bodyPr>
            <a:normAutofit fontScale="92500"/>
          </a:bodyPr>
          <a:lstStyle/>
          <a:p>
            <a:r>
              <a:rPr lang="el-GR" dirty="0"/>
              <a:t>Κοινωνικό Συμβόλαιο: οι άνθρωποι παραχωρούν τα δικαιώματά τους στην ανώτατη αρχή που επιλέγει η πλειοψηφία</a:t>
            </a:r>
          </a:p>
          <a:p>
            <a:r>
              <a:rPr lang="el-GR" dirty="0"/>
              <a:t>Αν η ανώτατη αρχή αποτύχει, οι άνθρωποι έχουν δικαίωμα να επαναστατήσουν</a:t>
            </a:r>
          </a:p>
        </p:txBody>
      </p:sp>
      <p:sp>
        <p:nvSpPr>
          <p:cNvPr id="5" name="4 - Θέση κειμένου"/>
          <p:cNvSpPr>
            <a:spLocks noGrp="1"/>
          </p:cNvSpPr>
          <p:nvPr>
            <p:ph type="body" sz="quarter" idx="1"/>
          </p:nvPr>
        </p:nvSpPr>
        <p:spPr>
          <a:xfrm>
            <a:off x="714348" y="357166"/>
            <a:ext cx="3886200" cy="640080"/>
          </a:xfrm>
        </p:spPr>
        <p:txBody>
          <a:bodyPr/>
          <a:lstStyle/>
          <a:p>
            <a:r>
              <a:rPr lang="el-GR" dirty="0"/>
              <a:t>ΧΟΜΠΣ</a:t>
            </a:r>
          </a:p>
        </p:txBody>
      </p:sp>
      <p:sp>
        <p:nvSpPr>
          <p:cNvPr id="6" name="5 - Θέση κειμένου"/>
          <p:cNvSpPr>
            <a:spLocks noGrp="1"/>
          </p:cNvSpPr>
          <p:nvPr>
            <p:ph type="body" sz="quarter" idx="3"/>
          </p:nvPr>
        </p:nvSpPr>
        <p:spPr>
          <a:xfrm>
            <a:off x="4857752" y="357166"/>
            <a:ext cx="3886200" cy="640080"/>
          </a:xfrm>
        </p:spPr>
        <p:txBody>
          <a:bodyPr/>
          <a:lstStyle/>
          <a:p>
            <a:r>
              <a:rPr lang="el-GR" dirty="0"/>
              <a:t>ΛΟΚ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Ζαν-Ζακ Ρουσσώ</a:t>
            </a:r>
          </a:p>
          <a:p>
            <a:r>
              <a:rPr lang="el-GR" dirty="0"/>
              <a:t>1712-1778</a:t>
            </a:r>
          </a:p>
          <a:p>
            <a:r>
              <a:rPr lang="el-GR" dirty="0"/>
              <a:t>Γενεύη – γαλλόφωνη οικογένεια</a:t>
            </a:r>
          </a:p>
          <a:p>
            <a:r>
              <a:rPr lang="el-GR" i="1" dirty="0"/>
              <a:t>Κοινωνικό Συμβόλαιο</a:t>
            </a:r>
          </a:p>
        </p:txBody>
      </p:sp>
      <p:sp>
        <p:nvSpPr>
          <p:cNvPr id="4" name="3 - Θέση περιεχομένου"/>
          <p:cNvSpPr>
            <a:spLocks noGrp="1"/>
          </p:cNvSpPr>
          <p:nvPr>
            <p:ph sz="quarter" idx="2"/>
          </p:nvPr>
        </p:nvSpPr>
        <p:spPr/>
        <p:txBody>
          <a:bodyPr/>
          <a:lstStyle/>
          <a:p>
            <a:endParaRPr lang="el-GR"/>
          </a:p>
        </p:txBody>
      </p:sp>
      <p:pic>
        <p:nvPicPr>
          <p:cNvPr id="1026" name="Picture 2" descr="Αποτέλεσμα εικόνας για rousseau"/>
          <p:cNvPicPr>
            <a:picLocks noChangeAspect="1" noChangeArrowheads="1"/>
          </p:cNvPicPr>
          <p:nvPr/>
        </p:nvPicPr>
        <p:blipFill>
          <a:blip r:embed="rId2"/>
          <a:srcRect/>
          <a:stretch>
            <a:fillRect/>
          </a:stretch>
        </p:blipFill>
        <p:spPr bwMode="auto">
          <a:xfrm>
            <a:off x="4714876" y="1372920"/>
            <a:ext cx="4143404" cy="5485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Φυσική Κατάσταση</a:t>
            </a:r>
          </a:p>
        </p:txBody>
      </p:sp>
      <p:sp>
        <p:nvSpPr>
          <p:cNvPr id="3" name="2 - Θέση περιεχομένου"/>
          <p:cNvSpPr>
            <a:spLocks noGrp="1"/>
          </p:cNvSpPr>
          <p:nvPr>
            <p:ph sz="quarter" idx="1"/>
          </p:nvPr>
        </p:nvSpPr>
        <p:spPr>
          <a:xfrm>
            <a:off x="612648" y="1500174"/>
            <a:ext cx="8153400" cy="4595826"/>
          </a:xfrm>
        </p:spPr>
        <p:txBody>
          <a:bodyPr>
            <a:normAutofit/>
          </a:bodyPr>
          <a:lstStyle/>
          <a:p>
            <a:r>
              <a:rPr lang="el-GR" dirty="0"/>
              <a:t>Ελευθερία αλλά και αθωότητα</a:t>
            </a:r>
          </a:p>
          <a:p>
            <a:r>
              <a:rPr lang="el-GR" dirty="0"/>
              <a:t>Οι άνθρωποι γεννιούνται με τη δυνατότητα του καλού</a:t>
            </a:r>
            <a:endParaRPr lang="el-GR" b="1" dirty="0"/>
          </a:p>
          <a:p>
            <a:r>
              <a:rPr lang="el-GR" dirty="0"/>
              <a:t>Πολιτισμένος άνθρωπος = διαφθορά και ανισότητα </a:t>
            </a:r>
          </a:p>
          <a:p>
            <a:endParaRPr lang="el-GR" dirty="0"/>
          </a:p>
        </p:txBody>
      </p:sp>
      <p:pic>
        <p:nvPicPr>
          <p:cNvPr id="32770" name="Picture 2" descr="Σχετική εικόνα"/>
          <p:cNvPicPr>
            <a:picLocks noChangeAspect="1" noChangeArrowheads="1"/>
          </p:cNvPicPr>
          <p:nvPr/>
        </p:nvPicPr>
        <p:blipFill>
          <a:blip r:embed="rId2"/>
          <a:srcRect/>
          <a:stretch>
            <a:fillRect/>
          </a:stretch>
        </p:blipFill>
        <p:spPr bwMode="auto">
          <a:xfrm>
            <a:off x="3714744" y="3583255"/>
            <a:ext cx="4976814" cy="32747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r>
              <a:rPr lang="el-GR" dirty="0"/>
              <a:t>Επειδή ο πολιτισμός έχει διαφθείρει το φυσικό νόμο….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Κοινωνικό Συμβόλαιο</a:t>
            </a:r>
          </a:p>
        </p:txBody>
      </p:sp>
      <p:sp>
        <p:nvSpPr>
          <p:cNvPr id="3" name="2 - Θέση περιεχομένου"/>
          <p:cNvSpPr>
            <a:spLocks noGrp="1"/>
          </p:cNvSpPr>
          <p:nvPr>
            <p:ph sz="quarter" idx="1"/>
          </p:nvPr>
        </p:nvSpPr>
        <p:spPr/>
        <p:txBody>
          <a:bodyPr>
            <a:normAutofit lnSpcReduction="10000"/>
          </a:bodyPr>
          <a:lstStyle/>
          <a:p>
            <a:r>
              <a:rPr lang="el-GR" dirty="0"/>
              <a:t>Μόνο μεταξύ των ανθρώπων και όχι με κάποια κυβέρνηση</a:t>
            </a:r>
          </a:p>
          <a:p>
            <a:r>
              <a:rPr lang="el-GR" dirty="0"/>
              <a:t>Κάθε άτομο εκχωρεί τα φυσικά του δικαιώματα στην κοινότητα και θέτει τον εαυτό του υπό τη διεύθυνση της </a:t>
            </a:r>
            <a:r>
              <a:rPr lang="el-GR" b="1" dirty="0"/>
              <a:t>γενικής θέλησης</a:t>
            </a:r>
            <a:endParaRPr lang="en-US" b="1" dirty="0"/>
          </a:p>
          <a:p>
            <a:endParaRPr lang="en-US" b="1" dirty="0"/>
          </a:p>
          <a:p>
            <a:r>
              <a:rPr lang="el-GR" i="1" dirty="0"/>
              <a:t>Προτείνει δηλαδή ένα σύστημα σαν αυτό που είχαν στην αρχαία Αθήνα – δεν υπήρχε κυβέρνηση, το σύνολο των πολιτών (γενική θέληση) έπαιρνε όλες τις αποφάσεις.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85728"/>
            <a:ext cx="8643998" cy="990600"/>
          </a:xfrm>
        </p:spPr>
        <p:txBody>
          <a:bodyPr>
            <a:noAutofit/>
          </a:bodyPr>
          <a:lstStyle/>
          <a:p>
            <a:r>
              <a:rPr lang="el-GR" sz="2800" dirty="0"/>
              <a:t>Μακρινός πρόδρομος μιας ολοκληρωτικής επικράτησης του κράτους πάνω στα ατομικά δικαιώματα των πολιτών</a:t>
            </a:r>
            <a:br>
              <a:rPr lang="el-GR" sz="2800" dirty="0"/>
            </a:br>
            <a:endParaRPr lang="el-GR" sz="2800" dirty="0"/>
          </a:p>
        </p:txBody>
      </p:sp>
      <p:sp>
        <p:nvSpPr>
          <p:cNvPr id="3" name="2 - Θέση περιεχομένου"/>
          <p:cNvSpPr>
            <a:spLocks noGrp="1"/>
          </p:cNvSpPr>
          <p:nvPr>
            <p:ph idx="1"/>
          </p:nvPr>
        </p:nvSpPr>
        <p:spPr>
          <a:xfrm>
            <a:off x="457200" y="1500174"/>
            <a:ext cx="8229600" cy="4625989"/>
          </a:xfrm>
        </p:spPr>
        <p:txBody>
          <a:bodyPr/>
          <a:lstStyle/>
          <a:p>
            <a:endParaRPr lang="el-GR" dirty="0"/>
          </a:p>
        </p:txBody>
      </p:sp>
      <p:pic>
        <p:nvPicPr>
          <p:cNvPr id="31746" name="Picture 2" descr="Σχετική εικόνα"/>
          <p:cNvPicPr>
            <a:picLocks noChangeAspect="1" noChangeArrowheads="1"/>
          </p:cNvPicPr>
          <p:nvPr/>
        </p:nvPicPr>
        <p:blipFill>
          <a:blip r:embed="rId2"/>
          <a:srcRect/>
          <a:stretch>
            <a:fillRect/>
          </a:stretch>
        </p:blipFill>
        <p:spPr bwMode="auto">
          <a:xfrm>
            <a:off x="1071538" y="1510355"/>
            <a:ext cx="6858048" cy="53476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33794" name="Picture 2" descr="Σχετική εικόνα"/>
          <p:cNvPicPr>
            <a:picLocks noChangeAspect="1" noChangeArrowheads="1"/>
          </p:cNvPicPr>
          <p:nvPr/>
        </p:nvPicPr>
        <p:blipFill>
          <a:blip r:embed="rId2"/>
          <a:srcRect/>
          <a:stretch>
            <a:fillRect/>
          </a:stretch>
        </p:blipFill>
        <p:spPr bwMode="auto">
          <a:xfrm>
            <a:off x="0" y="410626"/>
            <a:ext cx="9144000" cy="60901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idx="1"/>
          </p:nvPr>
        </p:nvSpPr>
        <p:spPr/>
        <p:txBody>
          <a:bodyPr/>
          <a:lstStyle/>
          <a:p>
            <a:r>
              <a:rPr lang="el-GR" dirty="0"/>
              <a:t>ΠΟΛΙΤΙΚΗ ΦΙΛΟΣΟΦΙΑ (κλάδος της ΠΡΑΚΤΙΚΗΣ ΦΙΛΟΣΟΦΙΑΣ)</a:t>
            </a:r>
          </a:p>
        </p:txBody>
      </p:sp>
      <p:sp>
        <p:nvSpPr>
          <p:cNvPr id="5" name="4 - Τίτλος"/>
          <p:cNvSpPr>
            <a:spLocks noGrp="1"/>
          </p:cNvSpPr>
          <p:nvPr>
            <p:ph type="title"/>
          </p:nvPr>
        </p:nvSpPr>
        <p:spPr>
          <a:xfrm>
            <a:off x="1371156" y="1484784"/>
            <a:ext cx="7620000" cy="1143000"/>
          </a:xfrm>
        </p:spPr>
        <p:txBody>
          <a:bodyPr>
            <a:normAutofit/>
          </a:bodyPr>
          <a:lstStyle/>
          <a:p>
            <a:r>
              <a:rPr lang="el-GR" sz="3400" dirty="0"/>
              <a:t>Τι θα συνέβαινε αν δεν υπήρχαν κυβερνήσεις;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3890FF-CA1C-4017-AC25-63A3022C92E3}"/>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BCFF63E5-4720-4549-A1F8-35075E406CF2}"/>
              </a:ext>
            </a:extLst>
          </p:cNvPr>
          <p:cNvGraphicFramePr>
            <a:graphicFrameLocks noGrp="1"/>
          </p:cNvGraphicFramePr>
          <p:nvPr>
            <p:ph sz="quarter" idx="1"/>
            <p:extLst>
              <p:ext uri="{D42A27DB-BD31-4B8C-83A1-F6EECF244321}">
                <p14:modId xmlns:p14="http://schemas.microsoft.com/office/powerpoint/2010/main" val="3413804400"/>
              </p:ext>
            </p:extLst>
          </p:nvPr>
        </p:nvGraphicFramePr>
        <p:xfrm>
          <a:off x="107504" y="2132856"/>
          <a:ext cx="8928992" cy="2478409"/>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548409562"/>
                    </a:ext>
                  </a:extLst>
                </a:gridCol>
                <a:gridCol w="2592288">
                  <a:extLst>
                    <a:ext uri="{9D8B030D-6E8A-4147-A177-3AD203B41FA5}">
                      <a16:colId xmlns:a16="http://schemas.microsoft.com/office/drawing/2014/main" val="3862179543"/>
                    </a:ext>
                  </a:extLst>
                </a:gridCol>
                <a:gridCol w="2448272">
                  <a:extLst>
                    <a:ext uri="{9D8B030D-6E8A-4147-A177-3AD203B41FA5}">
                      <a16:colId xmlns:a16="http://schemas.microsoft.com/office/drawing/2014/main" val="3181980436"/>
                    </a:ext>
                  </a:extLst>
                </a:gridCol>
                <a:gridCol w="2232248">
                  <a:extLst>
                    <a:ext uri="{9D8B030D-6E8A-4147-A177-3AD203B41FA5}">
                      <a16:colId xmlns:a16="http://schemas.microsoft.com/office/drawing/2014/main" val="1869095538"/>
                    </a:ext>
                  </a:extLst>
                </a:gridCol>
              </a:tblGrid>
              <a:tr h="214253">
                <a:tc>
                  <a:txBody>
                    <a:bodyPr/>
                    <a:lstStyle/>
                    <a:p>
                      <a:pPr>
                        <a:lnSpc>
                          <a:spcPct val="115000"/>
                        </a:lnSpc>
                        <a:spcAft>
                          <a:spcPts val="0"/>
                        </a:spcAft>
                      </a:pPr>
                      <a:r>
                        <a:rPr lang="en-US" sz="1200">
                          <a:effectLst/>
                        </a:rPr>
                        <a:t> </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Χομπς</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Λοκ</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Ρουσό</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extLst>
                  <a:ext uri="{0D108BD9-81ED-4DB2-BD59-A6C34878D82A}">
                    <a16:rowId xmlns:a16="http://schemas.microsoft.com/office/drawing/2014/main" val="2368423288"/>
                  </a:ext>
                </a:extLst>
              </a:tr>
              <a:tr h="826104">
                <a:tc>
                  <a:txBody>
                    <a:bodyPr/>
                    <a:lstStyle/>
                    <a:p>
                      <a:pPr>
                        <a:lnSpc>
                          <a:spcPct val="115000"/>
                        </a:lnSpc>
                        <a:spcAft>
                          <a:spcPts val="0"/>
                        </a:spcAft>
                      </a:pPr>
                      <a:r>
                        <a:rPr lang="el-GR" sz="1200">
                          <a:effectLst/>
                        </a:rPr>
                        <a:t>Φυσική κατάσταση</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dirty="0">
                          <a:effectLst/>
                        </a:rPr>
                        <a:t>Πλήρης ελευθερία</a:t>
                      </a:r>
                      <a:br>
                        <a:rPr lang="el-GR" sz="1200" dirty="0">
                          <a:effectLst/>
                        </a:rPr>
                      </a:br>
                      <a:r>
                        <a:rPr lang="el-GR" sz="1200" dirty="0">
                          <a:effectLst/>
                        </a:rPr>
                        <a:t>Πόλεμος όλων εναντίον όλων</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dirty="0">
                          <a:effectLst/>
                        </a:rPr>
                        <a:t>Πλήρης ελευθερία</a:t>
                      </a:r>
                      <a:br>
                        <a:rPr lang="el-GR" sz="1200" dirty="0">
                          <a:effectLst/>
                        </a:rPr>
                      </a:br>
                      <a:r>
                        <a:rPr lang="el-GR" sz="1200" dirty="0">
                          <a:effectLst/>
                        </a:rPr>
                        <a:t>Όχι πόλεμος γιατί ο άνθρωπος έχει λογική, αλλά</a:t>
                      </a:r>
                    </a:p>
                    <a:p>
                      <a:pPr>
                        <a:lnSpc>
                          <a:spcPct val="115000"/>
                        </a:lnSpc>
                        <a:spcAft>
                          <a:spcPts val="0"/>
                        </a:spcAft>
                      </a:pPr>
                      <a:r>
                        <a:rPr lang="el-GR" sz="1200" dirty="0">
                          <a:effectLst/>
                        </a:rPr>
                        <a:t>αναρχία</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Πλήρης ελευθερία</a:t>
                      </a:r>
                      <a:br>
                        <a:rPr lang="el-GR" sz="1200">
                          <a:effectLst/>
                        </a:rPr>
                      </a:br>
                      <a:r>
                        <a:rPr lang="el-GR" sz="1200">
                          <a:effectLst/>
                        </a:rPr>
                        <a:t>αθωότητα, η οποία χάθηκε με την πρόοδο του πολιτισμού</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extLst>
                  <a:ext uri="{0D108BD9-81ED-4DB2-BD59-A6C34878D82A}">
                    <a16:rowId xmlns:a16="http://schemas.microsoft.com/office/drawing/2014/main" val="3351708706"/>
                  </a:ext>
                </a:extLst>
              </a:tr>
              <a:tr h="826104">
                <a:tc>
                  <a:txBody>
                    <a:bodyPr/>
                    <a:lstStyle/>
                    <a:p>
                      <a:pPr>
                        <a:lnSpc>
                          <a:spcPct val="115000"/>
                        </a:lnSpc>
                        <a:spcAft>
                          <a:spcPts val="0"/>
                        </a:spcAft>
                      </a:pPr>
                      <a:r>
                        <a:rPr lang="el-GR" sz="1200">
                          <a:effectLst/>
                        </a:rPr>
                        <a:t>Κοινωνικό Συμβόλαιο</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Οι άνθρωποι παραχωρούν όλα τα φυσικά δικαιώματα στο βασιλιά, ο οποίος έχει την ευθύνη να επιβάλει την ειρήνη</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Οι άνθρωποι παραχωρούν όλα τα φυσικά δικαιώματα στην κυβέρνηση που επιλέγει η πλειοψηφία</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Οι άνθρωποι παραχωρούν όλα τα φυσικά δικαιώματα στη γενική θέληση</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extLst>
                  <a:ext uri="{0D108BD9-81ED-4DB2-BD59-A6C34878D82A}">
                    <a16:rowId xmlns:a16="http://schemas.microsoft.com/office/drawing/2014/main" val="3383722290"/>
                  </a:ext>
                </a:extLst>
              </a:tr>
              <a:tr h="196416">
                <a:tc>
                  <a:txBody>
                    <a:bodyPr/>
                    <a:lstStyle/>
                    <a:p>
                      <a:pPr>
                        <a:lnSpc>
                          <a:spcPct val="115000"/>
                        </a:lnSpc>
                        <a:spcAft>
                          <a:spcPts val="0"/>
                        </a:spcAft>
                      </a:pPr>
                      <a:r>
                        <a:rPr lang="el-GR" sz="1200">
                          <a:effectLst/>
                        </a:rPr>
                        <a:t>Πολίτευμα που προωθείται</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Απόλυτη μοναρχία</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Αντιπροσωπευτική δημοκρατία</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Άμεση δημοκρατία</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extLst>
                  <a:ext uri="{0D108BD9-81ED-4DB2-BD59-A6C34878D82A}">
                    <a16:rowId xmlns:a16="http://schemas.microsoft.com/office/drawing/2014/main" val="3085884373"/>
                  </a:ext>
                </a:extLst>
              </a:tr>
              <a:tr h="196416">
                <a:tc>
                  <a:txBody>
                    <a:bodyPr/>
                    <a:lstStyle/>
                    <a:p>
                      <a:pPr>
                        <a:lnSpc>
                          <a:spcPct val="115000"/>
                        </a:lnSpc>
                        <a:spcAft>
                          <a:spcPts val="0"/>
                        </a:spcAft>
                      </a:pPr>
                      <a:r>
                        <a:rPr lang="el-GR" sz="1200" dirty="0">
                          <a:effectLst/>
                        </a:rPr>
                        <a:t> </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 </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a:effectLst/>
                        </a:rPr>
                        <a:t> </a:t>
                      </a:r>
                      <a:endParaRPr lang="el-GR"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tc>
                  <a:txBody>
                    <a:bodyPr/>
                    <a:lstStyle/>
                    <a:p>
                      <a:pPr>
                        <a:lnSpc>
                          <a:spcPct val="115000"/>
                        </a:lnSpc>
                        <a:spcAft>
                          <a:spcPts val="0"/>
                        </a:spcAft>
                      </a:pPr>
                      <a:r>
                        <a:rPr lang="el-GR" sz="1200" dirty="0">
                          <a:effectLst/>
                        </a:rPr>
                        <a:t> </a:t>
                      </a:r>
                      <a:endParaRPr lang="el-G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62" marR="63662" marT="0" marB="0"/>
                </a:tc>
                <a:extLst>
                  <a:ext uri="{0D108BD9-81ED-4DB2-BD59-A6C34878D82A}">
                    <a16:rowId xmlns:a16="http://schemas.microsoft.com/office/drawing/2014/main" val="4147852918"/>
                  </a:ext>
                </a:extLst>
              </a:tr>
            </a:tbl>
          </a:graphicData>
        </a:graphic>
      </p:graphicFrame>
    </p:spTree>
    <p:extLst>
      <p:ext uri="{BB962C8B-B14F-4D97-AF65-F5344CB8AC3E}">
        <p14:creationId xmlns:p14="http://schemas.microsoft.com/office/powerpoint/2010/main" val="76775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a:extLst>
              <a:ext uri="{FF2B5EF4-FFF2-40B4-BE49-F238E27FC236}">
                <a16:creationId xmlns:a16="http://schemas.microsoft.com/office/drawing/2014/main" id="{31402F15-420F-48F0-94C9-F55D2227256A}"/>
              </a:ext>
            </a:extLst>
          </p:cNvPr>
          <p:cNvSpPr>
            <a:spLocks noGrp="1"/>
          </p:cNvSpPr>
          <p:nvPr>
            <p:ph type="title"/>
          </p:nvPr>
        </p:nvSpPr>
        <p:spPr>
          <a:xfrm>
            <a:off x="179512" y="228600"/>
            <a:ext cx="8784976" cy="990600"/>
          </a:xfrm>
        </p:spPr>
        <p:txBody>
          <a:bodyPr>
            <a:normAutofit fontScale="90000"/>
          </a:bodyPr>
          <a:lstStyle/>
          <a:p>
            <a:pPr algn="ctr"/>
            <a:r>
              <a:rPr lang="el-GR" dirty="0"/>
              <a:t>Η πολιτική οργάνωση του μυστηριώδους νησιού</a:t>
            </a:r>
            <a:endParaRPr lang="en-US" dirty="0"/>
          </a:p>
        </p:txBody>
      </p:sp>
      <p:sp>
        <p:nvSpPr>
          <p:cNvPr id="8" name="7 - Θέση περιεχομένου"/>
          <p:cNvSpPr>
            <a:spLocks noGrp="1"/>
          </p:cNvSpPr>
          <p:nvPr>
            <p:ph sz="quarter" idx="1"/>
          </p:nvPr>
        </p:nvSpPr>
        <p:spPr>
          <a:xfrm>
            <a:off x="412899" y="1589567"/>
            <a:ext cx="4432001" cy="4572000"/>
          </a:xfrm>
        </p:spPr>
        <p:txBody>
          <a:bodyPr>
            <a:noAutofit/>
          </a:bodyPr>
          <a:lstStyle/>
          <a:p>
            <a:pPr marL="0" indent="0">
              <a:lnSpc>
                <a:spcPct val="90000"/>
              </a:lnSpc>
              <a:buNone/>
            </a:pPr>
            <a:r>
              <a:rPr lang="el-GR" sz="2200" dirty="0"/>
              <a:t>Κι όμως, προς μεγάλη έκπληξη όλου του πλανήτη, ο ειρηνικός ωκεανός έκρυβε ένα μυστήριο: ένα άγνωστο μέχρι σήμερα νησί, σχεδόν στο μέγεθος της Κρήτης, που μέχρι τώρα είχε ξεφύγει από την προσοχή όλων των εξερευνητικών αποστολών, ακόμα και των δορυφόρων. Ένα νησί εύφορο, με άφθονο νερό, με ορυκτό πλούτο, κάπου στη ζώνη του ισημερινού. Κι έτσι, αναπάντεχα, προέκυψε ένα δυσεπίλυτο ζήτημα: σε ποιον θα περιερχόταν η κυριότητα του προσφάτως ανακαλυφθέντος νησιού; </a:t>
            </a:r>
          </a:p>
        </p:txBody>
      </p:sp>
      <p:pic>
        <p:nvPicPr>
          <p:cNvPr id="1028" name="Picture 4" descr="Σχετική εικόνα"/>
          <p:cNvPicPr>
            <a:picLocks noChangeAspect="1" noChangeArrowheads="1"/>
          </p:cNvPicPr>
          <p:nvPr/>
        </p:nvPicPr>
        <p:blipFill rotWithShape="1">
          <a:blip r:embed="rId2"/>
          <a:srcRect l="10070" r="4930"/>
          <a:stretch/>
        </p:blipFill>
        <p:spPr bwMode="auto">
          <a:xfrm>
            <a:off x="4844901" y="1589567"/>
            <a:ext cx="3886200" cy="4572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924507-17CA-4F52-8038-0265A4B607CA}"/>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D1BB37F5-4EBB-439C-8691-0C2D8AA6D686}"/>
              </a:ext>
            </a:extLst>
          </p:cNvPr>
          <p:cNvPicPr>
            <a:picLocks noGrp="1" noChangeAspect="1"/>
          </p:cNvPicPr>
          <p:nvPr>
            <p:ph sz="quarter" idx="1"/>
          </p:nvPr>
        </p:nvPicPr>
        <p:blipFill>
          <a:blip r:embed="rId2"/>
          <a:stretch>
            <a:fillRect/>
          </a:stretch>
        </p:blipFill>
        <p:spPr>
          <a:xfrm>
            <a:off x="495300" y="548680"/>
            <a:ext cx="8153400" cy="2337307"/>
          </a:xfrm>
          <a:prstGeom prst="rect">
            <a:avLst/>
          </a:prstGeom>
        </p:spPr>
      </p:pic>
      <p:sp>
        <p:nvSpPr>
          <p:cNvPr id="5" name="Ορθογώνιο 4">
            <a:extLst>
              <a:ext uri="{FF2B5EF4-FFF2-40B4-BE49-F238E27FC236}">
                <a16:creationId xmlns:a16="http://schemas.microsoft.com/office/drawing/2014/main" id="{A13FED52-91CD-463D-9AE8-BD1522E3864D}"/>
              </a:ext>
            </a:extLst>
          </p:cNvPr>
          <p:cNvSpPr/>
          <p:nvPr/>
        </p:nvSpPr>
        <p:spPr>
          <a:xfrm>
            <a:off x="1115616" y="3429000"/>
            <a:ext cx="6912768" cy="2800767"/>
          </a:xfrm>
          <a:prstGeom prst="rect">
            <a:avLst/>
          </a:prstGeom>
        </p:spPr>
        <p:txBody>
          <a:bodyPr wrap="square">
            <a:spAutoFit/>
          </a:bodyPr>
          <a:lstStyle/>
          <a:p>
            <a:r>
              <a:rPr lang="el-GR" sz="2200" dirty="0"/>
              <a:t>Μετά από πολύ προβληματισμό, οι μεγάλοι της γης κατέληξαν πως η καλύτερη λύση ήταν η εξής: το νησί θα κληρωνόταν σε μια παγκόσμια λοταρία. Όποιος κέρδιζε το </a:t>
            </a:r>
            <a:r>
              <a:rPr lang="el-GR" sz="2200" dirty="0" err="1"/>
              <a:t>Λότο</a:t>
            </a:r>
            <a:r>
              <a:rPr lang="el-GR" sz="2200" dirty="0"/>
              <a:t>, θα αποκτούσε την πλήρη κυριότητα του νησιού. Με μία υποχρέωση. Να δεχτεί στο μέχρι τότε ακατοίκητο νησί του 10.000 άστεγους και άνεργους ανθρώπους, που έτσι θα αποκτούσαν μια δεύτερη ευκαιρία να φτιάξουν τη ζωή τους.</a:t>
            </a:r>
          </a:p>
        </p:txBody>
      </p:sp>
    </p:spTree>
    <p:extLst>
      <p:ext uri="{BB962C8B-B14F-4D97-AF65-F5344CB8AC3E}">
        <p14:creationId xmlns:p14="http://schemas.microsoft.com/office/powerpoint/2010/main" val="428965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E6961E-3DC0-4988-B5F8-6726AF54F507}"/>
              </a:ext>
            </a:extLst>
          </p:cNvPr>
          <p:cNvSpPr>
            <a:spLocks noGrp="1"/>
          </p:cNvSpPr>
          <p:nvPr>
            <p:ph type="title"/>
          </p:nvPr>
        </p:nvSpPr>
        <p:spPr>
          <a:xfrm>
            <a:off x="609600" y="273050"/>
            <a:ext cx="8077200" cy="869950"/>
          </a:xfrm>
        </p:spPr>
        <p:txBody>
          <a:bodyPr/>
          <a:lstStyle/>
          <a:p>
            <a:endParaRPr lang="en-US"/>
          </a:p>
        </p:txBody>
      </p:sp>
      <p:sp>
        <p:nvSpPr>
          <p:cNvPr id="3" name="Θέση περιεχομένου 2">
            <a:extLst>
              <a:ext uri="{FF2B5EF4-FFF2-40B4-BE49-F238E27FC236}">
                <a16:creationId xmlns:a16="http://schemas.microsoft.com/office/drawing/2014/main" id="{CD98D236-C8BC-410A-B201-282CCDE84870}"/>
              </a:ext>
            </a:extLst>
          </p:cNvPr>
          <p:cNvSpPr>
            <a:spLocks noGrp="1"/>
          </p:cNvSpPr>
          <p:nvPr>
            <p:ph type="body" idx="2"/>
          </p:nvPr>
        </p:nvSpPr>
        <p:spPr>
          <a:xfrm>
            <a:off x="117156" y="0"/>
            <a:ext cx="8909688" cy="4680520"/>
          </a:xfrm>
        </p:spPr>
        <p:txBody>
          <a:bodyPr>
            <a:normAutofit/>
          </a:bodyPr>
          <a:lstStyle/>
          <a:p>
            <a:pPr>
              <a:lnSpc>
                <a:spcPct val="90000"/>
              </a:lnSpc>
            </a:pPr>
            <a:r>
              <a:rPr lang="el-GR" sz="2400" dirty="0"/>
              <a:t>Κι αν αυτός ο νικητής ήσουν εσύ; Συνέχισε την ιστορία εξηγώντας τι θα έκανες και πώς θα οργάνωνες πολιτικά το νησί σου. Πρέπει οπωσδήποτε να διαλέξεις μια από τις 3 παρακάτω θεωρίες και να εξηγήσεις τι ακριβώς θα κάνεις για να τη θέσεις σε εφαρμογή.</a:t>
            </a:r>
            <a:endParaRPr lang="en-US" sz="2400" dirty="0"/>
          </a:p>
          <a:p>
            <a:pPr>
              <a:lnSpc>
                <a:spcPct val="90000"/>
              </a:lnSpc>
            </a:pPr>
            <a:endParaRPr lang="el-GR" sz="1500" dirty="0"/>
          </a:p>
        </p:txBody>
      </p:sp>
      <p:graphicFrame>
        <p:nvGraphicFramePr>
          <p:cNvPr id="4" name="Πίνακας 3">
            <a:extLst>
              <a:ext uri="{FF2B5EF4-FFF2-40B4-BE49-F238E27FC236}">
                <a16:creationId xmlns:a16="http://schemas.microsoft.com/office/drawing/2014/main" id="{34F41999-8734-435E-94D0-FA3CBB2C45BD}"/>
              </a:ext>
            </a:extLst>
          </p:cNvPr>
          <p:cNvGraphicFramePr>
            <a:graphicFrameLocks noGrp="1"/>
          </p:cNvGraphicFramePr>
          <p:nvPr>
            <p:extLst>
              <p:ext uri="{D42A27DB-BD31-4B8C-83A1-F6EECF244321}">
                <p14:modId xmlns:p14="http://schemas.microsoft.com/office/powerpoint/2010/main" val="1636001423"/>
              </p:ext>
            </p:extLst>
          </p:nvPr>
        </p:nvGraphicFramePr>
        <p:xfrm>
          <a:off x="533400" y="1904431"/>
          <a:ext cx="8077199" cy="4680519"/>
        </p:xfrm>
        <a:graphic>
          <a:graphicData uri="http://schemas.openxmlformats.org/drawingml/2006/table">
            <a:tbl>
              <a:tblPr firstRow="1" firstCol="1" bandRow="1">
                <a:tableStyleId>{5C22544A-7EE6-4342-B048-85BDC9FD1C3A}</a:tableStyleId>
              </a:tblPr>
              <a:tblGrid>
                <a:gridCol w="1930714">
                  <a:extLst>
                    <a:ext uri="{9D8B030D-6E8A-4147-A177-3AD203B41FA5}">
                      <a16:colId xmlns:a16="http://schemas.microsoft.com/office/drawing/2014/main" val="3885663984"/>
                    </a:ext>
                  </a:extLst>
                </a:gridCol>
                <a:gridCol w="2108903">
                  <a:extLst>
                    <a:ext uri="{9D8B030D-6E8A-4147-A177-3AD203B41FA5}">
                      <a16:colId xmlns:a16="http://schemas.microsoft.com/office/drawing/2014/main" val="3085464932"/>
                    </a:ext>
                  </a:extLst>
                </a:gridCol>
                <a:gridCol w="2092503">
                  <a:extLst>
                    <a:ext uri="{9D8B030D-6E8A-4147-A177-3AD203B41FA5}">
                      <a16:colId xmlns:a16="http://schemas.microsoft.com/office/drawing/2014/main" val="1784386768"/>
                    </a:ext>
                  </a:extLst>
                </a:gridCol>
                <a:gridCol w="1945079">
                  <a:extLst>
                    <a:ext uri="{9D8B030D-6E8A-4147-A177-3AD203B41FA5}">
                      <a16:colId xmlns:a16="http://schemas.microsoft.com/office/drawing/2014/main" val="4269268814"/>
                    </a:ext>
                  </a:extLst>
                </a:gridCol>
              </a:tblGrid>
              <a:tr h="366408">
                <a:tc>
                  <a:txBody>
                    <a:bodyPr/>
                    <a:lstStyle/>
                    <a:p>
                      <a:pPr>
                        <a:lnSpc>
                          <a:spcPct val="115000"/>
                        </a:lnSpc>
                        <a:spcAft>
                          <a:spcPts val="0"/>
                        </a:spcAft>
                      </a:pPr>
                      <a:r>
                        <a:rPr lang="en-US" sz="1600" dirty="0">
                          <a:effectLst/>
                        </a:rPr>
                        <a:t>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Χομπς</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Λοκ</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Ρουσό</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extLst>
                  <a:ext uri="{0D108BD9-81ED-4DB2-BD59-A6C34878D82A}">
                    <a16:rowId xmlns:a16="http://schemas.microsoft.com/office/drawing/2014/main" val="1540406899"/>
                  </a:ext>
                </a:extLst>
              </a:tr>
              <a:tr h="1522464">
                <a:tc>
                  <a:txBody>
                    <a:bodyPr/>
                    <a:lstStyle/>
                    <a:p>
                      <a:pPr>
                        <a:lnSpc>
                          <a:spcPct val="115000"/>
                        </a:lnSpc>
                        <a:spcAft>
                          <a:spcPts val="0"/>
                        </a:spcAft>
                      </a:pPr>
                      <a:r>
                        <a:rPr lang="el-GR" sz="1600" dirty="0">
                          <a:effectLst/>
                        </a:rPr>
                        <a:t>Φυσική κατάσταση</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dirty="0">
                          <a:effectLst/>
                        </a:rPr>
                        <a:t>Πλήρης ελευθερία</a:t>
                      </a:r>
                      <a:br>
                        <a:rPr lang="el-GR" sz="1600" dirty="0">
                          <a:effectLst/>
                        </a:rPr>
                      </a:br>
                      <a:r>
                        <a:rPr lang="el-GR" sz="1600" dirty="0">
                          <a:effectLst/>
                        </a:rPr>
                        <a:t>Πόλεμος όλων εναντίον όλων</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dirty="0">
                          <a:effectLst/>
                        </a:rPr>
                        <a:t>Πλήρης ελευθερία</a:t>
                      </a:r>
                      <a:br>
                        <a:rPr lang="el-GR" sz="1600" dirty="0">
                          <a:effectLst/>
                        </a:rPr>
                      </a:br>
                      <a:r>
                        <a:rPr lang="el-GR" sz="1600" dirty="0">
                          <a:effectLst/>
                        </a:rPr>
                        <a:t>Όχι πόλεμος γιατί ο άνθρωπος έχει λογική, αλλά αναρχία</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Πλήρης ελευθερία</a:t>
                      </a:r>
                      <a:br>
                        <a:rPr lang="el-GR" sz="1600">
                          <a:effectLst/>
                        </a:rPr>
                      </a:br>
                      <a:r>
                        <a:rPr lang="el-GR" sz="1600">
                          <a:effectLst/>
                        </a:rPr>
                        <a:t>αθωότητα, η οποία χάθηκε με την πρόοδο του πολιτισμού</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extLst>
                  <a:ext uri="{0D108BD9-81ED-4DB2-BD59-A6C34878D82A}">
                    <a16:rowId xmlns:a16="http://schemas.microsoft.com/office/drawing/2014/main" val="699689734"/>
                  </a:ext>
                </a:extLst>
              </a:tr>
              <a:tr h="1818419">
                <a:tc>
                  <a:txBody>
                    <a:bodyPr/>
                    <a:lstStyle/>
                    <a:p>
                      <a:pPr>
                        <a:lnSpc>
                          <a:spcPct val="115000"/>
                        </a:lnSpc>
                        <a:spcAft>
                          <a:spcPts val="0"/>
                        </a:spcAft>
                      </a:pPr>
                      <a:r>
                        <a:rPr lang="el-GR" sz="1600">
                          <a:effectLst/>
                        </a:rPr>
                        <a:t>Κοινωνικό Συμβόλαιο</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dirty="0">
                          <a:effectLst/>
                        </a:rPr>
                        <a:t>Οι άνθρωποι παραχωρούν όλα τα φυσικά δικαιώματα στο βασιλιά, ο οποίος έχει την ευθύνη να επιβάλει την ειρήνη</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Οι άνθρωποι παραχωρούν όλα τα φυσικά δικαιώματα στην κυβέρνηση που επιλέγει η πλειοψηφία</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dirty="0">
                          <a:effectLst/>
                        </a:rPr>
                        <a:t>Οι άνθρωποι παραχωρούν όλα τα φυσικά δικαιώματα στη γενική θέληση</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extLst>
                  <a:ext uri="{0D108BD9-81ED-4DB2-BD59-A6C34878D82A}">
                    <a16:rowId xmlns:a16="http://schemas.microsoft.com/office/drawing/2014/main" val="2277395384"/>
                  </a:ext>
                </a:extLst>
              </a:tr>
              <a:tr h="634593">
                <a:tc>
                  <a:txBody>
                    <a:bodyPr/>
                    <a:lstStyle/>
                    <a:p>
                      <a:pPr>
                        <a:lnSpc>
                          <a:spcPct val="115000"/>
                        </a:lnSpc>
                        <a:spcAft>
                          <a:spcPts val="0"/>
                        </a:spcAft>
                      </a:pPr>
                      <a:r>
                        <a:rPr lang="el-GR" sz="1600">
                          <a:effectLst/>
                        </a:rPr>
                        <a:t>Πολίτευμα που προωθείται</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Απόλυτη μοναρχία</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Αντιπροσωπευτική δημοκρατία</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Άμεση δημοκρατία</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extLst>
                  <a:ext uri="{0D108BD9-81ED-4DB2-BD59-A6C34878D82A}">
                    <a16:rowId xmlns:a16="http://schemas.microsoft.com/office/drawing/2014/main" val="971969006"/>
                  </a:ext>
                </a:extLst>
              </a:tr>
              <a:tr h="338635">
                <a:tc>
                  <a:txBody>
                    <a:bodyPr/>
                    <a:lstStyle/>
                    <a:p>
                      <a:pPr>
                        <a:lnSpc>
                          <a:spcPct val="115000"/>
                        </a:lnSpc>
                        <a:spcAft>
                          <a:spcPts val="0"/>
                        </a:spcAft>
                      </a:pPr>
                      <a:r>
                        <a:rPr lang="el-GR" sz="1600" dirty="0">
                          <a:effectLst/>
                        </a:rPr>
                        <a:t>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 </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a:effectLst/>
                        </a:rPr>
                        <a:t> </a:t>
                      </a:r>
                      <a:endParaRPr lang="el-G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tc>
                  <a:txBody>
                    <a:bodyPr/>
                    <a:lstStyle/>
                    <a:p>
                      <a:pPr>
                        <a:lnSpc>
                          <a:spcPct val="115000"/>
                        </a:lnSpc>
                        <a:spcAft>
                          <a:spcPts val="0"/>
                        </a:spcAft>
                      </a:pPr>
                      <a:r>
                        <a:rPr lang="el-GR" sz="1600" dirty="0">
                          <a:effectLst/>
                        </a:rPr>
                        <a:t> </a:t>
                      </a:r>
                      <a:endParaRPr lang="el-G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6086" marR="76086" marT="0" marB="0"/>
                </a:tc>
                <a:extLst>
                  <a:ext uri="{0D108BD9-81ED-4DB2-BD59-A6C34878D82A}">
                    <a16:rowId xmlns:a16="http://schemas.microsoft.com/office/drawing/2014/main" val="2460156994"/>
                  </a:ext>
                </a:extLst>
              </a:tr>
            </a:tbl>
          </a:graphicData>
        </a:graphic>
      </p:graphicFrame>
    </p:spTree>
    <p:extLst>
      <p:ext uri="{BB962C8B-B14F-4D97-AF65-F5344CB8AC3E}">
        <p14:creationId xmlns:p14="http://schemas.microsoft.com/office/powerpoint/2010/main" val="255818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Φυσική κατάσταση</a:t>
            </a:r>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pic>
        <p:nvPicPr>
          <p:cNvPr id="1026" name="Picture 2" descr="Αποτέλεσμα εικόνας για hobbes absolutism"/>
          <p:cNvPicPr>
            <a:picLocks noChangeAspect="1" noChangeArrowheads="1"/>
          </p:cNvPicPr>
          <p:nvPr/>
        </p:nvPicPr>
        <p:blipFill>
          <a:blip r:embed="rId2"/>
          <a:srcRect/>
          <a:stretch>
            <a:fillRect/>
          </a:stretch>
        </p:blipFill>
        <p:spPr bwMode="auto">
          <a:xfrm>
            <a:off x="7689" y="1683118"/>
            <a:ext cx="9136311" cy="51435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Τόμας Χομπς</a:t>
            </a:r>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a:xfrm>
            <a:off x="4495800" y="1589567"/>
            <a:ext cx="3886200" cy="4572000"/>
          </a:xfrm>
        </p:spPr>
        <p:txBody>
          <a:bodyPr/>
          <a:lstStyle/>
          <a:p>
            <a:r>
              <a:rPr lang="el-GR" dirty="0"/>
              <a:t>1588-1679</a:t>
            </a:r>
          </a:p>
          <a:p>
            <a:r>
              <a:rPr lang="el-GR" dirty="0"/>
              <a:t>Αγγλία</a:t>
            </a:r>
          </a:p>
          <a:p>
            <a:r>
              <a:rPr lang="el-GR" dirty="0"/>
              <a:t>Ταραγμένη πολιτικά περίοδος</a:t>
            </a:r>
          </a:p>
          <a:p>
            <a:r>
              <a:rPr lang="el-GR" i="1" dirty="0"/>
              <a:t>Λεβιάθαν</a:t>
            </a:r>
          </a:p>
        </p:txBody>
      </p:sp>
      <p:pic>
        <p:nvPicPr>
          <p:cNvPr id="53250" name="Picture 2" descr="Αποτέλεσμα εικόνας για hobbes absolutism"/>
          <p:cNvPicPr>
            <a:picLocks noChangeAspect="1" noChangeArrowheads="1"/>
          </p:cNvPicPr>
          <p:nvPr/>
        </p:nvPicPr>
        <p:blipFill>
          <a:blip r:embed="rId2"/>
          <a:srcRect/>
          <a:stretch>
            <a:fillRect/>
          </a:stretch>
        </p:blipFill>
        <p:spPr bwMode="auto">
          <a:xfrm>
            <a:off x="285720" y="1480012"/>
            <a:ext cx="4214810" cy="5377988"/>
          </a:xfrm>
          <a:prstGeom prst="rect">
            <a:avLst/>
          </a:prstGeom>
          <a:noFill/>
        </p:spPr>
      </p:pic>
      <p:pic>
        <p:nvPicPr>
          <p:cNvPr id="53252" name="Picture 4" descr="https://www.college.columbia.edu/core/sites/core/files/styles/large/public/images/Leviathan.jpg?itok=VTL9wcVC"/>
          <p:cNvPicPr>
            <a:picLocks noChangeAspect="1" noChangeArrowheads="1"/>
          </p:cNvPicPr>
          <p:nvPr/>
        </p:nvPicPr>
        <p:blipFill>
          <a:blip r:embed="rId3"/>
          <a:srcRect/>
          <a:stretch>
            <a:fillRect/>
          </a:stretch>
        </p:blipFill>
        <p:spPr bwMode="auto">
          <a:xfrm>
            <a:off x="6838140" y="3356992"/>
            <a:ext cx="2237331" cy="3501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linds(horizontal)">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229600" cy="1143000"/>
          </a:xfrm>
        </p:spPr>
        <p:txBody>
          <a:bodyPr/>
          <a:lstStyle/>
          <a:p>
            <a:pPr algn="ctr"/>
            <a:r>
              <a:rPr lang="el-GR" dirty="0"/>
              <a:t>Κοινωνικό Συμβόλαιο</a:t>
            </a:r>
          </a:p>
        </p:txBody>
      </p:sp>
      <p:sp>
        <p:nvSpPr>
          <p:cNvPr id="3" name="2 - Θέση περιεχομένου"/>
          <p:cNvSpPr>
            <a:spLocks noGrp="1"/>
          </p:cNvSpPr>
          <p:nvPr>
            <p:ph sz="quarter" idx="1"/>
          </p:nvPr>
        </p:nvSpPr>
        <p:spPr/>
        <p:txBody>
          <a:bodyPr>
            <a:normAutofit/>
          </a:bodyPr>
          <a:lstStyle/>
          <a:p>
            <a:r>
              <a:rPr lang="el-GR" dirty="0"/>
              <a:t>Τα άτομα υποχρεώνονται να έρθουν σε συνεννόηση μεταξύ τους</a:t>
            </a:r>
          </a:p>
        </p:txBody>
      </p:sp>
      <p:sp>
        <p:nvSpPr>
          <p:cNvPr id="4" name="3 - Θέση περιεχομένου"/>
          <p:cNvSpPr>
            <a:spLocks noGrp="1"/>
          </p:cNvSpPr>
          <p:nvPr>
            <p:ph sz="quarter" idx="2"/>
          </p:nvPr>
        </p:nvSpPr>
        <p:spPr/>
        <p:txBody>
          <a:bodyPr>
            <a:normAutofit/>
          </a:bodyPr>
          <a:lstStyle/>
          <a:p>
            <a:r>
              <a:rPr lang="el-GR" dirty="0"/>
              <a:t>Αμοιβαίες συμφωνίες για τήρηση ειρήνης</a:t>
            </a:r>
          </a:p>
          <a:p>
            <a:r>
              <a:rPr lang="el-GR" dirty="0"/>
              <a:t>Σύμφωνο υπακοής με τον ανώτατο άρχοντα</a:t>
            </a:r>
          </a:p>
        </p:txBody>
      </p:sp>
      <p:pic>
        <p:nvPicPr>
          <p:cNvPr id="7" name="Picture 2" descr="Αποτέλεσμα εικόνας για hobbes absolutism"/>
          <p:cNvPicPr>
            <a:picLocks noChangeAspect="1" noChangeArrowheads="1"/>
          </p:cNvPicPr>
          <p:nvPr/>
        </p:nvPicPr>
        <p:blipFill>
          <a:blip r:embed="rId2"/>
          <a:srcRect l="40077" t="26718" b="31297"/>
          <a:stretch>
            <a:fillRect/>
          </a:stretch>
        </p:blipFill>
        <p:spPr bwMode="auto">
          <a:xfrm>
            <a:off x="4286248" y="3929066"/>
            <a:ext cx="5029997" cy="2643182"/>
          </a:xfrm>
          <a:prstGeom prst="rect">
            <a:avLst/>
          </a:prstGeom>
          <a:noFill/>
        </p:spPr>
      </p:pic>
      <p:pic>
        <p:nvPicPr>
          <p:cNvPr id="18434" name="Picture 2" descr="Αποτέλεσμα εικόνας για state of nature locke"/>
          <p:cNvPicPr>
            <a:picLocks noChangeAspect="1" noChangeArrowheads="1"/>
          </p:cNvPicPr>
          <p:nvPr/>
        </p:nvPicPr>
        <p:blipFill>
          <a:blip r:embed="rId3"/>
          <a:srcRect/>
          <a:stretch>
            <a:fillRect/>
          </a:stretch>
        </p:blipFill>
        <p:spPr bwMode="auto">
          <a:xfrm>
            <a:off x="785786" y="3929042"/>
            <a:ext cx="2928958"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sp>
        <p:nvSpPr>
          <p:cNvPr id="4" name="3 - Θέση περιεχομένου"/>
          <p:cNvSpPr>
            <a:spLocks noGrp="1"/>
          </p:cNvSpPr>
          <p:nvPr>
            <p:ph sz="quarter" idx="2"/>
          </p:nvPr>
        </p:nvSpPr>
        <p:spPr/>
        <p:txBody>
          <a:bodyPr/>
          <a:lstStyle/>
          <a:p>
            <a:endParaRPr lang="el-GR"/>
          </a:p>
        </p:txBody>
      </p:sp>
      <p:pic>
        <p:nvPicPr>
          <p:cNvPr id="6" name="Picture 4" descr="https://www.college.columbia.edu/core/sites/core/files/styles/large/public/images/Leviathan.jpg?itok=VTL9wcVC"/>
          <p:cNvPicPr>
            <a:picLocks noChangeAspect="1" noChangeArrowheads="1"/>
          </p:cNvPicPr>
          <p:nvPr/>
        </p:nvPicPr>
        <p:blipFill>
          <a:blip r:embed="rId2"/>
          <a:srcRect b="34572"/>
          <a:stretch>
            <a:fillRect/>
          </a:stretch>
        </p:blipFill>
        <p:spPr bwMode="auto">
          <a:xfrm>
            <a:off x="1500166" y="0"/>
            <a:ext cx="6698335"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Τζον Λοκ</a:t>
            </a:r>
          </a:p>
        </p:txBody>
      </p:sp>
      <p:sp>
        <p:nvSpPr>
          <p:cNvPr id="3" name="2 - Θέση περιεχομένου"/>
          <p:cNvSpPr>
            <a:spLocks noGrp="1"/>
          </p:cNvSpPr>
          <p:nvPr>
            <p:ph sz="quarter" idx="1"/>
          </p:nvPr>
        </p:nvSpPr>
        <p:spPr>
          <a:xfrm>
            <a:off x="142844" y="1571613"/>
            <a:ext cx="4038600" cy="5072098"/>
          </a:xfrm>
        </p:spPr>
        <p:txBody>
          <a:bodyPr/>
          <a:lstStyle/>
          <a:p>
            <a:r>
              <a:rPr lang="el-GR" dirty="0"/>
              <a:t>1632-1704</a:t>
            </a:r>
          </a:p>
          <a:p>
            <a:r>
              <a:rPr lang="el-GR" dirty="0"/>
              <a:t>Αγγλία</a:t>
            </a:r>
          </a:p>
          <a:p>
            <a:r>
              <a:rPr lang="el-GR" dirty="0"/>
              <a:t>Ο πατέρας του αγωνίστηκε κατά του βασιλιά</a:t>
            </a:r>
          </a:p>
          <a:p>
            <a:r>
              <a:rPr lang="el-GR" i="1" dirty="0"/>
              <a:t>Δύο πραγματείες περί Διακυβερνήσεως</a:t>
            </a:r>
          </a:p>
        </p:txBody>
      </p:sp>
      <p:sp>
        <p:nvSpPr>
          <p:cNvPr id="4" name="3 - Θέση περιεχομένου"/>
          <p:cNvSpPr>
            <a:spLocks noGrp="1"/>
          </p:cNvSpPr>
          <p:nvPr>
            <p:ph sz="quarter" idx="2"/>
          </p:nvPr>
        </p:nvSpPr>
        <p:spPr/>
        <p:txBody>
          <a:bodyPr/>
          <a:lstStyle/>
          <a:p>
            <a:endParaRPr lang="el-GR"/>
          </a:p>
        </p:txBody>
      </p:sp>
      <p:pic>
        <p:nvPicPr>
          <p:cNvPr id="16386" name="Picture 2" descr="Αποτέλεσμα εικόνας για john locke"/>
          <p:cNvPicPr>
            <a:picLocks noChangeAspect="1" noChangeArrowheads="1"/>
          </p:cNvPicPr>
          <p:nvPr/>
        </p:nvPicPr>
        <p:blipFill>
          <a:blip r:embed="rId2"/>
          <a:srcRect/>
          <a:stretch>
            <a:fillRect/>
          </a:stretch>
        </p:blipFill>
        <p:spPr bwMode="auto">
          <a:xfrm>
            <a:off x="5000628" y="1785926"/>
            <a:ext cx="3429024" cy="44183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Φυσική κατάσταση</a:t>
            </a:r>
          </a:p>
        </p:txBody>
      </p:sp>
      <p:sp>
        <p:nvSpPr>
          <p:cNvPr id="3" name="2 - Θέση περιεχομένου"/>
          <p:cNvSpPr>
            <a:spLocks noGrp="1"/>
          </p:cNvSpPr>
          <p:nvPr>
            <p:ph sz="quarter" idx="1"/>
          </p:nvPr>
        </p:nvSpPr>
        <p:spPr/>
        <p:txBody>
          <a:bodyPr/>
          <a:lstStyle/>
          <a:p>
            <a:r>
              <a:rPr lang="el-GR" dirty="0"/>
              <a:t>Τα άτομα έχουν πλήρη ελευθερία </a:t>
            </a:r>
          </a:p>
          <a:p>
            <a:r>
              <a:rPr lang="el-GR" dirty="0"/>
              <a:t>ο άνθρωπος είναι λογικό ον που επιζητά την ειρηνική αλληλεγγύη</a:t>
            </a:r>
          </a:p>
          <a:p>
            <a:r>
              <a:rPr lang="el-GR" dirty="0"/>
              <a:t>αναρχία</a:t>
            </a:r>
          </a:p>
          <a:p>
            <a:endParaRPr lang="el-GR" dirty="0"/>
          </a:p>
        </p:txBody>
      </p:sp>
      <p:sp>
        <p:nvSpPr>
          <p:cNvPr id="4" name="3 - Θέση περιεχομένου"/>
          <p:cNvSpPr>
            <a:spLocks noGrp="1"/>
          </p:cNvSpPr>
          <p:nvPr>
            <p:ph sz="quarter" idx="2"/>
          </p:nvPr>
        </p:nvSpPr>
        <p:spPr/>
        <p:txBody>
          <a:bodyPr/>
          <a:lstStyle/>
          <a:p>
            <a:endParaRPr lang="el-GR"/>
          </a:p>
        </p:txBody>
      </p:sp>
      <p:pic>
        <p:nvPicPr>
          <p:cNvPr id="22530" name="Picture 2" descr="http://sbt.blob.core.windows.net/storyboards/16racvog/john-locke-cartoon.png?utc=130677187478000000"/>
          <p:cNvPicPr>
            <a:picLocks noChangeAspect="1" noChangeArrowheads="1"/>
          </p:cNvPicPr>
          <p:nvPr/>
        </p:nvPicPr>
        <p:blipFill>
          <a:blip r:embed="rId2"/>
          <a:srcRect r="65850" b="7936"/>
          <a:stretch>
            <a:fillRect/>
          </a:stretch>
        </p:blipFill>
        <p:spPr bwMode="auto">
          <a:xfrm>
            <a:off x="4497252" y="1714488"/>
            <a:ext cx="4646748" cy="41434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Κοινωνικό Συμβόλαιο</a:t>
            </a:r>
          </a:p>
        </p:txBody>
      </p:sp>
      <p:sp>
        <p:nvSpPr>
          <p:cNvPr id="3" name="2 - Θέση περιεχομένου"/>
          <p:cNvSpPr>
            <a:spLocks noGrp="1"/>
          </p:cNvSpPr>
          <p:nvPr>
            <p:ph sz="quarter" idx="1"/>
          </p:nvPr>
        </p:nvSpPr>
        <p:spPr/>
        <p:txBody>
          <a:bodyPr/>
          <a:lstStyle/>
          <a:p>
            <a:r>
              <a:rPr lang="el-GR" dirty="0"/>
              <a:t>Τα άτομα παραχωρούν τα φυσικά δικαιώματα και συμφωνούν να υποτάσσονται στην πλειοψηφία</a:t>
            </a:r>
          </a:p>
          <a:p>
            <a:r>
              <a:rPr lang="el-GR" dirty="0"/>
              <a:t>Η πλειοψηφία τοποθετεί την Ανώτατη Αρχή</a:t>
            </a:r>
          </a:p>
        </p:txBody>
      </p:sp>
      <p:sp>
        <p:nvSpPr>
          <p:cNvPr id="4" name="3 - Θέση περιεχομένου"/>
          <p:cNvSpPr>
            <a:spLocks noGrp="1"/>
          </p:cNvSpPr>
          <p:nvPr>
            <p:ph sz="quarter" idx="2"/>
          </p:nvPr>
        </p:nvSpPr>
        <p:spPr/>
        <p:txBody>
          <a:bodyPr/>
          <a:lstStyle/>
          <a:p>
            <a:endParaRPr lang="el-GR"/>
          </a:p>
        </p:txBody>
      </p:sp>
      <p:pic>
        <p:nvPicPr>
          <p:cNvPr id="23554" name="Picture 2" descr="http://sbt.blob.core.windows.net/storyboards/16racvog/john-locke-cartoon.png?utc=130677187478000000"/>
          <p:cNvPicPr>
            <a:picLocks noChangeAspect="1" noChangeArrowheads="1"/>
          </p:cNvPicPr>
          <p:nvPr/>
        </p:nvPicPr>
        <p:blipFill>
          <a:blip r:embed="rId2"/>
          <a:srcRect l="33505" r="32989"/>
          <a:stretch>
            <a:fillRect/>
          </a:stretch>
        </p:blipFill>
        <p:spPr bwMode="auto">
          <a:xfrm>
            <a:off x="4357686" y="1643050"/>
            <a:ext cx="4786314" cy="4724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734</Words>
  <Application>Microsoft Office PowerPoint</Application>
  <PresentationFormat>Προβολή στην οθόνη (4:3)</PresentationFormat>
  <Paragraphs>109</Paragraphs>
  <Slides>23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23</vt:i4>
      </vt:variant>
    </vt:vector>
  </HeadingPairs>
  <TitlesOfParts>
    <vt:vector size="29" baseType="lpstr">
      <vt:lpstr>Arial</vt:lpstr>
      <vt:lpstr>Calibri</vt:lpstr>
      <vt:lpstr>Tw Cen MT</vt:lpstr>
      <vt:lpstr>Wingdings</vt:lpstr>
      <vt:lpstr>Wingdings 2</vt:lpstr>
      <vt:lpstr>Διάμεσος</vt:lpstr>
      <vt:lpstr>Παρουσίαση του PowerPoint</vt:lpstr>
      <vt:lpstr>Τι θα συνέβαινε αν δεν υπήρχαν κυβερνήσεις;</vt:lpstr>
      <vt:lpstr>Φυσική κατάσταση</vt:lpstr>
      <vt:lpstr>Τόμας Χομπς</vt:lpstr>
      <vt:lpstr>Κοινωνικό Συμβόλαιο</vt:lpstr>
      <vt:lpstr>Παρουσίαση του PowerPoint</vt:lpstr>
      <vt:lpstr>Τζον Λοκ</vt:lpstr>
      <vt:lpstr>Φυσική κατάσταση</vt:lpstr>
      <vt:lpstr>Κοινωνικό Συμβόλαιο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Φυσική Κατάσταση</vt:lpstr>
      <vt:lpstr>Παρουσίαση του PowerPoint</vt:lpstr>
      <vt:lpstr>Κοινωνικό Συμβόλαιο</vt:lpstr>
      <vt:lpstr>Μακρινός πρόδρομος μιας ολοκληρωτικής επικράτησης του κράτους πάνω στα ατομικά δικαιώματα των πολιτών </vt:lpstr>
      <vt:lpstr>Παρουσίαση του PowerPoint</vt:lpstr>
      <vt:lpstr>Παρουσίαση του PowerPoint</vt:lpstr>
      <vt:lpstr>Η πολιτική οργάνωση του μυστηριώδους νησιού</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Ευνίκη Μίχα</dc:creator>
  <cp:lastModifiedBy>Ευνίκη Μίχα</cp:lastModifiedBy>
  <cp:revision>1</cp:revision>
  <dcterms:created xsi:type="dcterms:W3CDTF">2020-05-08T08:54:29Z</dcterms:created>
  <dcterms:modified xsi:type="dcterms:W3CDTF">2020-05-08T09:04:31Z</dcterms:modified>
</cp:coreProperties>
</file>